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7"/>
  </p:notesMasterIdLst>
  <p:handoutMasterIdLst>
    <p:handoutMasterId r:id="rId88"/>
  </p:handoutMasterIdLst>
  <p:sldIdLst>
    <p:sldId id="726" r:id="rId2"/>
    <p:sldId id="1268" r:id="rId3"/>
    <p:sldId id="1265" r:id="rId4"/>
    <p:sldId id="1329" r:id="rId5"/>
    <p:sldId id="1330" r:id="rId6"/>
    <p:sldId id="1335" r:id="rId7"/>
    <p:sldId id="1151" r:id="rId8"/>
    <p:sldId id="1189" r:id="rId9"/>
    <p:sldId id="1188" r:id="rId10"/>
    <p:sldId id="1190" r:id="rId11"/>
    <p:sldId id="1192" r:id="rId12"/>
    <p:sldId id="1273" r:id="rId13"/>
    <p:sldId id="1193" r:id="rId14"/>
    <p:sldId id="1196" r:id="rId15"/>
    <p:sldId id="1195" r:id="rId16"/>
    <p:sldId id="1194" r:id="rId17"/>
    <p:sldId id="1266" r:id="rId18"/>
    <p:sldId id="1197" r:id="rId19"/>
    <p:sldId id="1198" r:id="rId20"/>
    <p:sldId id="1199" r:id="rId21"/>
    <p:sldId id="1331" r:id="rId22"/>
    <p:sldId id="1275" r:id="rId23"/>
    <p:sldId id="1206" r:id="rId24"/>
    <p:sldId id="1207" r:id="rId25"/>
    <p:sldId id="1208" r:id="rId26"/>
    <p:sldId id="1332" r:id="rId27"/>
    <p:sldId id="1204" r:id="rId28"/>
    <p:sldId id="1205" r:id="rId29"/>
    <p:sldId id="1334" r:id="rId30"/>
    <p:sldId id="1210" r:id="rId31"/>
    <p:sldId id="1211" r:id="rId32"/>
    <p:sldId id="1277" r:id="rId33"/>
    <p:sldId id="1215" r:id="rId34"/>
    <p:sldId id="1216" r:id="rId35"/>
    <p:sldId id="1217" r:id="rId36"/>
    <p:sldId id="1278" r:id="rId37"/>
    <p:sldId id="1279" r:id="rId38"/>
    <p:sldId id="1281" r:id="rId39"/>
    <p:sldId id="1282" r:id="rId40"/>
    <p:sldId id="1280" r:id="rId41"/>
    <p:sldId id="1336" r:id="rId42"/>
    <p:sldId id="1284" r:id="rId43"/>
    <p:sldId id="1229" r:id="rId44"/>
    <p:sldId id="1285" r:id="rId45"/>
    <p:sldId id="1287" r:id="rId46"/>
    <p:sldId id="1338" r:id="rId47"/>
    <p:sldId id="1337" r:id="rId48"/>
    <p:sldId id="1289" r:id="rId49"/>
    <p:sldId id="1339" r:id="rId50"/>
    <p:sldId id="1290" r:id="rId51"/>
    <p:sldId id="1340" r:id="rId52"/>
    <p:sldId id="1341" r:id="rId53"/>
    <p:sldId id="1342" r:id="rId54"/>
    <p:sldId id="1296" r:id="rId55"/>
    <p:sldId id="1343" r:id="rId56"/>
    <p:sldId id="1344" r:id="rId57"/>
    <p:sldId id="1293" r:id="rId58"/>
    <p:sldId id="1299" r:id="rId59"/>
    <p:sldId id="1300" r:id="rId60"/>
    <p:sldId id="1301" r:id="rId61"/>
    <p:sldId id="1303" r:id="rId62"/>
    <p:sldId id="1302" r:id="rId63"/>
    <p:sldId id="1305" r:id="rId64"/>
    <p:sldId id="1306" r:id="rId65"/>
    <p:sldId id="1307" r:id="rId66"/>
    <p:sldId id="1308" r:id="rId67"/>
    <p:sldId id="1309" r:id="rId68"/>
    <p:sldId id="1310" r:id="rId69"/>
    <p:sldId id="1311" r:id="rId70"/>
    <p:sldId id="1312" r:id="rId71"/>
    <p:sldId id="1313" r:id="rId72"/>
    <p:sldId id="1315" r:id="rId73"/>
    <p:sldId id="1316" r:id="rId74"/>
    <p:sldId id="1317" r:id="rId75"/>
    <p:sldId id="1318" r:id="rId76"/>
    <p:sldId id="1320" r:id="rId77"/>
    <p:sldId id="1345" r:id="rId78"/>
    <p:sldId id="1322" r:id="rId79"/>
    <p:sldId id="1323" r:id="rId80"/>
    <p:sldId id="1324" r:id="rId81"/>
    <p:sldId id="1325" r:id="rId82"/>
    <p:sldId id="1326" r:id="rId83"/>
    <p:sldId id="1327" r:id="rId84"/>
    <p:sldId id="1328" r:id="rId85"/>
    <p:sldId id="1283" r:id="rId86"/>
  </p:sldIdLst>
  <p:sldSz cx="12192000" cy="6858000"/>
  <p:notesSz cx="6797675" cy="9926638"/>
  <p:defaultTextStyle>
    <a:defPPr>
      <a:defRPr lang="nb-NO"/>
    </a:defPPr>
    <a:lvl1pPr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17375D"/>
    <a:srgbClr val="142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FFAC8D-1FB7-43BA-8B2C-508A6C7B14D3}" v="41" dt="2022-03-08T21:34:24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2" autoAdjust="0"/>
    <p:restoredTop sz="94291" autoAdjust="0"/>
  </p:normalViewPr>
  <p:slideViewPr>
    <p:cSldViewPr>
      <p:cViewPr varScale="1">
        <p:scale>
          <a:sx n="100" d="100"/>
          <a:sy n="100" d="100"/>
        </p:scale>
        <p:origin x="102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6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430"/>
    </p:cViewPr>
  </p:sorterViewPr>
  <p:notesViewPr>
    <p:cSldViewPr>
      <p:cViewPr varScale="1">
        <p:scale>
          <a:sx n="51" d="100"/>
          <a:sy n="51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s Erik Waage" userId="8b7c0a1d-fbf9-482d-b001-097c17f545fc" providerId="ADAL" clId="{6EFFAC8D-1FB7-43BA-8B2C-508A6C7B14D3}"/>
    <pc:docChg chg="undo custSel addSld delSld modSld sldOrd">
      <pc:chgData name="Jens Erik Waage" userId="8b7c0a1d-fbf9-482d-b001-097c17f545fc" providerId="ADAL" clId="{6EFFAC8D-1FB7-43BA-8B2C-508A6C7B14D3}" dt="2022-03-09T06:37:21.421" v="26119" actId="1076"/>
      <pc:docMkLst>
        <pc:docMk/>
      </pc:docMkLst>
      <pc:sldChg chg="addSp modSp mod">
        <pc:chgData name="Jens Erik Waage" userId="8b7c0a1d-fbf9-482d-b001-097c17f545fc" providerId="ADAL" clId="{6EFFAC8D-1FB7-43BA-8B2C-508A6C7B14D3}" dt="2022-03-07T21:38:55.025" v="221" actId="20577"/>
        <pc:sldMkLst>
          <pc:docMk/>
          <pc:sldMk cId="0" sldId="726"/>
        </pc:sldMkLst>
        <pc:spChg chg="add mod">
          <ac:chgData name="Jens Erik Waage" userId="8b7c0a1d-fbf9-482d-b001-097c17f545fc" providerId="ADAL" clId="{6EFFAC8D-1FB7-43BA-8B2C-508A6C7B14D3}" dt="2022-03-07T21:38:55.025" v="221" actId="20577"/>
          <ac:spMkLst>
            <pc:docMk/>
            <pc:sldMk cId="0" sldId="726"/>
            <ac:spMk id="2" creationId="{0DD5E24E-CA05-4E83-A444-69660AB5FE9D}"/>
          </ac:spMkLst>
        </pc:spChg>
        <pc:spChg chg="mod">
          <ac:chgData name="Jens Erik Waage" userId="8b7c0a1d-fbf9-482d-b001-097c17f545fc" providerId="ADAL" clId="{6EFFAC8D-1FB7-43BA-8B2C-508A6C7B14D3}" dt="2022-03-07T21:37:03.295" v="108" actId="20577"/>
          <ac:spMkLst>
            <pc:docMk/>
            <pc:sldMk cId="0" sldId="726"/>
            <ac:spMk id="6" creationId="{00000000-0000-0000-0000-000000000000}"/>
          </ac:spMkLst>
        </pc:spChg>
      </pc:sldChg>
      <pc:sldChg chg="del">
        <pc:chgData name="Jens Erik Waage" userId="8b7c0a1d-fbf9-482d-b001-097c17f545fc" providerId="ADAL" clId="{6EFFAC8D-1FB7-43BA-8B2C-508A6C7B14D3}" dt="2022-03-08T21:57:19.313" v="25671" actId="47"/>
        <pc:sldMkLst>
          <pc:docMk/>
          <pc:sldMk cId="903372084" sldId="1102"/>
        </pc:sldMkLst>
      </pc:sldChg>
      <pc:sldChg chg="add del">
        <pc:chgData name="Jens Erik Waage" userId="8b7c0a1d-fbf9-482d-b001-097c17f545fc" providerId="ADAL" clId="{6EFFAC8D-1FB7-43BA-8B2C-508A6C7B14D3}" dt="2022-03-07T21:37:33.019" v="112" actId="47"/>
        <pc:sldMkLst>
          <pc:docMk/>
          <pc:sldMk cId="3163774378" sldId="1150"/>
        </pc:sldMkLst>
      </pc:sldChg>
      <pc:sldChg chg="modSp mod">
        <pc:chgData name="Jens Erik Waage" userId="8b7c0a1d-fbf9-482d-b001-097c17f545fc" providerId="ADAL" clId="{6EFFAC8D-1FB7-43BA-8B2C-508A6C7B14D3}" dt="2022-03-09T05:56:19.507" v="25878" actId="20577"/>
        <pc:sldMkLst>
          <pc:docMk/>
          <pc:sldMk cId="3029072638" sldId="1151"/>
        </pc:sldMkLst>
        <pc:spChg chg="mod">
          <ac:chgData name="Jens Erik Waage" userId="8b7c0a1d-fbf9-482d-b001-097c17f545fc" providerId="ADAL" clId="{6EFFAC8D-1FB7-43BA-8B2C-508A6C7B14D3}" dt="2022-03-09T05:56:19.507" v="25878" actId="20577"/>
          <ac:spMkLst>
            <pc:docMk/>
            <pc:sldMk cId="3029072638" sldId="1151"/>
            <ac:spMk id="3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7T22:08:38.039" v="1550" actId="20577"/>
        <pc:sldMkLst>
          <pc:docMk/>
          <pc:sldMk cId="1651959325" sldId="1188"/>
        </pc:sldMkLst>
        <pc:spChg chg="mod">
          <ac:chgData name="Jens Erik Waage" userId="8b7c0a1d-fbf9-482d-b001-097c17f545fc" providerId="ADAL" clId="{6EFFAC8D-1FB7-43BA-8B2C-508A6C7B14D3}" dt="2022-03-07T22:08:38.039" v="1550" actId="20577"/>
          <ac:spMkLst>
            <pc:docMk/>
            <pc:sldMk cId="1651959325" sldId="1188"/>
            <ac:spMk id="3" creationId="{00000000-0000-0000-0000-000000000000}"/>
          </ac:spMkLst>
        </pc:spChg>
      </pc:sldChg>
      <pc:sldChg chg="addSp delSp modSp mod ord">
        <pc:chgData name="Jens Erik Waage" userId="8b7c0a1d-fbf9-482d-b001-097c17f545fc" providerId="ADAL" clId="{6EFFAC8D-1FB7-43BA-8B2C-508A6C7B14D3}" dt="2022-03-07T22:05:36.594" v="1397" actId="120"/>
        <pc:sldMkLst>
          <pc:docMk/>
          <pc:sldMk cId="2075774023" sldId="1189"/>
        </pc:sldMkLst>
        <pc:spChg chg="mod">
          <ac:chgData name="Jens Erik Waage" userId="8b7c0a1d-fbf9-482d-b001-097c17f545fc" providerId="ADAL" clId="{6EFFAC8D-1FB7-43BA-8B2C-508A6C7B14D3}" dt="2022-03-07T22:05:36.594" v="1397" actId="120"/>
          <ac:spMkLst>
            <pc:docMk/>
            <pc:sldMk cId="2075774023" sldId="1189"/>
            <ac:spMk id="12" creationId="{D2D18DE7-E4DF-49A8-8A99-986A8AC15060}"/>
          </ac:spMkLst>
        </pc:spChg>
        <pc:picChg chg="add mod">
          <ac:chgData name="Jens Erik Waage" userId="8b7c0a1d-fbf9-482d-b001-097c17f545fc" providerId="ADAL" clId="{6EFFAC8D-1FB7-43BA-8B2C-508A6C7B14D3}" dt="2022-03-07T21:59:42.387" v="1038" actId="1076"/>
          <ac:picMkLst>
            <pc:docMk/>
            <pc:sldMk cId="2075774023" sldId="1189"/>
            <ac:picMk id="5" creationId="{E08FAB9C-40E9-48E3-989D-66766650246B}"/>
          </ac:picMkLst>
        </pc:picChg>
        <pc:picChg chg="del">
          <ac:chgData name="Jens Erik Waage" userId="8b7c0a1d-fbf9-482d-b001-097c17f545fc" providerId="ADAL" clId="{6EFFAC8D-1FB7-43BA-8B2C-508A6C7B14D3}" dt="2022-03-07T21:59:25.018" v="1031" actId="478"/>
          <ac:picMkLst>
            <pc:docMk/>
            <pc:sldMk cId="2075774023" sldId="1189"/>
            <ac:picMk id="8" creationId="{DB57EE93-FFA2-4FBA-AAF3-7E36EF38757A}"/>
          </ac:picMkLst>
        </pc:picChg>
      </pc:sldChg>
      <pc:sldChg chg="modSp mod">
        <pc:chgData name="Jens Erik Waage" userId="8b7c0a1d-fbf9-482d-b001-097c17f545fc" providerId="ADAL" clId="{6EFFAC8D-1FB7-43BA-8B2C-508A6C7B14D3}" dt="2022-03-08T08:14:48.745" v="2206" actId="20577"/>
        <pc:sldMkLst>
          <pc:docMk/>
          <pc:sldMk cId="3870533047" sldId="1190"/>
        </pc:sldMkLst>
        <pc:spChg chg="mod">
          <ac:chgData name="Jens Erik Waage" userId="8b7c0a1d-fbf9-482d-b001-097c17f545fc" providerId="ADAL" clId="{6EFFAC8D-1FB7-43BA-8B2C-508A6C7B14D3}" dt="2022-03-08T08:14:48.745" v="2206" actId="20577"/>
          <ac:spMkLst>
            <pc:docMk/>
            <pc:sldMk cId="3870533047" sldId="1190"/>
            <ac:spMk id="3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7T22:26:21.773" v="2056" actId="20577"/>
        <pc:sldMkLst>
          <pc:docMk/>
          <pc:sldMk cId="1884302619" sldId="1192"/>
        </pc:sldMkLst>
        <pc:spChg chg="mod">
          <ac:chgData name="Jens Erik Waage" userId="8b7c0a1d-fbf9-482d-b001-097c17f545fc" providerId="ADAL" clId="{6EFFAC8D-1FB7-43BA-8B2C-508A6C7B14D3}" dt="2022-03-07T22:26:21.773" v="2056" actId="20577"/>
          <ac:spMkLst>
            <pc:docMk/>
            <pc:sldMk cId="1884302619" sldId="1192"/>
            <ac:spMk id="3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7T22:40:21.263" v="2087" actId="20577"/>
        <pc:sldMkLst>
          <pc:docMk/>
          <pc:sldMk cId="2711122790" sldId="1195"/>
        </pc:sldMkLst>
        <pc:spChg chg="mod">
          <ac:chgData name="Jens Erik Waage" userId="8b7c0a1d-fbf9-482d-b001-097c17f545fc" providerId="ADAL" clId="{6EFFAC8D-1FB7-43BA-8B2C-508A6C7B14D3}" dt="2022-03-07T22:40:21.263" v="2087" actId="20577"/>
          <ac:spMkLst>
            <pc:docMk/>
            <pc:sldMk cId="2711122790" sldId="1195"/>
            <ac:spMk id="3074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08:21:57.135" v="2216" actId="1076"/>
        <pc:sldMkLst>
          <pc:docMk/>
          <pc:sldMk cId="2504854515" sldId="1199"/>
        </pc:sldMkLst>
        <pc:spChg chg="mod">
          <ac:chgData name="Jens Erik Waage" userId="8b7c0a1d-fbf9-482d-b001-097c17f545fc" providerId="ADAL" clId="{6EFFAC8D-1FB7-43BA-8B2C-508A6C7B14D3}" dt="2022-03-08T08:21:57.135" v="2216" actId="1076"/>
          <ac:spMkLst>
            <pc:docMk/>
            <pc:sldMk cId="2504854515" sldId="1199"/>
            <ac:spMk id="2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08:18:34.295" v="2214" actId="15"/>
          <ac:spMkLst>
            <pc:docMk/>
            <pc:sldMk cId="2504854515" sldId="1199"/>
            <ac:spMk id="3" creationId="{00000000-0000-0000-0000-000000000000}"/>
          </ac:spMkLst>
        </pc:spChg>
      </pc:sldChg>
      <pc:sldChg chg="del">
        <pc:chgData name="Jens Erik Waage" userId="8b7c0a1d-fbf9-482d-b001-097c17f545fc" providerId="ADAL" clId="{6EFFAC8D-1FB7-43BA-8B2C-508A6C7B14D3}" dt="2022-03-07T21:37:29.807" v="111" actId="47"/>
        <pc:sldMkLst>
          <pc:docMk/>
          <pc:sldMk cId="2330014958" sldId="1200"/>
        </pc:sldMkLst>
      </pc:sldChg>
      <pc:sldChg chg="addSp delSp modSp mod">
        <pc:chgData name="Jens Erik Waage" userId="8b7c0a1d-fbf9-482d-b001-097c17f545fc" providerId="ADAL" clId="{6EFFAC8D-1FB7-43BA-8B2C-508A6C7B14D3}" dt="2022-03-08T22:25:10.195" v="25712" actId="20577"/>
        <pc:sldMkLst>
          <pc:docMk/>
          <pc:sldMk cId="1700031956" sldId="1204"/>
        </pc:sldMkLst>
        <pc:spChg chg="mod">
          <ac:chgData name="Jens Erik Waage" userId="8b7c0a1d-fbf9-482d-b001-097c17f545fc" providerId="ADAL" clId="{6EFFAC8D-1FB7-43BA-8B2C-508A6C7B14D3}" dt="2022-03-08T22:25:10.195" v="25712" actId="20577"/>
          <ac:spMkLst>
            <pc:docMk/>
            <pc:sldMk cId="1700031956" sldId="1204"/>
            <ac:spMk id="3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0:22:17.631" v="4961" actId="20577"/>
          <ac:spMkLst>
            <pc:docMk/>
            <pc:sldMk cId="1700031956" sldId="1204"/>
            <ac:spMk id="3074" creationId="{00000000-0000-0000-0000-000000000000}"/>
          </ac:spMkLst>
        </pc:spChg>
        <pc:picChg chg="add del mod">
          <ac:chgData name="Jens Erik Waage" userId="8b7c0a1d-fbf9-482d-b001-097c17f545fc" providerId="ADAL" clId="{6EFFAC8D-1FB7-43BA-8B2C-508A6C7B14D3}" dt="2022-03-08T11:30:24.716" v="6679" actId="21"/>
          <ac:picMkLst>
            <pc:docMk/>
            <pc:sldMk cId="1700031956" sldId="1204"/>
            <ac:picMk id="6" creationId="{33FA14B2-FDB4-4857-B2D6-55E79E8098B3}"/>
          </ac:picMkLst>
        </pc:picChg>
      </pc:sldChg>
      <pc:sldChg chg="modSp mod">
        <pc:chgData name="Jens Erik Waage" userId="8b7c0a1d-fbf9-482d-b001-097c17f545fc" providerId="ADAL" clId="{6EFFAC8D-1FB7-43BA-8B2C-508A6C7B14D3}" dt="2022-03-08T22:27:25.310" v="25713" actId="20577"/>
        <pc:sldMkLst>
          <pc:docMk/>
          <pc:sldMk cId="1278165501" sldId="1205"/>
        </pc:sldMkLst>
        <pc:spChg chg="mod">
          <ac:chgData name="Jens Erik Waage" userId="8b7c0a1d-fbf9-482d-b001-097c17f545fc" providerId="ADAL" clId="{6EFFAC8D-1FB7-43BA-8B2C-508A6C7B14D3}" dt="2022-03-08T22:27:25.310" v="25713" actId="20577"/>
          <ac:spMkLst>
            <pc:docMk/>
            <pc:sldMk cId="1278165501" sldId="1205"/>
            <ac:spMk id="3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1:32:14.071" v="6758" actId="20577"/>
          <ac:spMkLst>
            <pc:docMk/>
            <pc:sldMk cId="1278165501" sldId="1205"/>
            <ac:spMk id="3074" creationId="{00000000-0000-0000-0000-000000000000}"/>
          </ac:spMkLst>
        </pc:spChg>
      </pc:sldChg>
      <pc:sldChg chg="addSp modSp mod">
        <pc:chgData name="Jens Erik Waage" userId="8b7c0a1d-fbf9-482d-b001-097c17f545fc" providerId="ADAL" clId="{6EFFAC8D-1FB7-43BA-8B2C-508A6C7B14D3}" dt="2022-03-08T10:21:03.128" v="4907" actId="20577"/>
        <pc:sldMkLst>
          <pc:docMk/>
          <pc:sldMk cId="472063945" sldId="1206"/>
        </pc:sldMkLst>
        <pc:spChg chg="mod">
          <ac:chgData name="Jens Erik Waage" userId="8b7c0a1d-fbf9-482d-b001-097c17f545fc" providerId="ADAL" clId="{6EFFAC8D-1FB7-43BA-8B2C-508A6C7B14D3}" dt="2022-03-08T10:21:03.128" v="4907" actId="20577"/>
          <ac:spMkLst>
            <pc:docMk/>
            <pc:sldMk cId="472063945" sldId="1206"/>
            <ac:spMk id="3" creationId="{00000000-0000-0000-0000-000000000000}"/>
          </ac:spMkLst>
        </pc:spChg>
        <pc:spChg chg="add mod">
          <ac:chgData name="Jens Erik Waage" userId="8b7c0a1d-fbf9-482d-b001-097c17f545fc" providerId="ADAL" clId="{6EFFAC8D-1FB7-43BA-8B2C-508A6C7B14D3}" dt="2022-03-08T10:13:37.449" v="4556" actId="403"/>
          <ac:spMkLst>
            <pc:docMk/>
            <pc:sldMk cId="472063945" sldId="1206"/>
            <ac:spMk id="5" creationId="{FFE341F1-E0E8-48E6-BF9E-510602066AD3}"/>
          </ac:spMkLst>
        </pc:spChg>
      </pc:sldChg>
      <pc:sldChg chg="modSp mod">
        <pc:chgData name="Jens Erik Waage" userId="8b7c0a1d-fbf9-482d-b001-097c17f545fc" providerId="ADAL" clId="{6EFFAC8D-1FB7-43BA-8B2C-508A6C7B14D3}" dt="2022-03-08T09:57:17.979" v="4025" actId="5793"/>
        <pc:sldMkLst>
          <pc:docMk/>
          <pc:sldMk cId="2460814897" sldId="1207"/>
        </pc:sldMkLst>
        <pc:spChg chg="mod">
          <ac:chgData name="Jens Erik Waage" userId="8b7c0a1d-fbf9-482d-b001-097c17f545fc" providerId="ADAL" clId="{6EFFAC8D-1FB7-43BA-8B2C-508A6C7B14D3}" dt="2022-03-08T09:57:17.979" v="4025" actId="5793"/>
          <ac:spMkLst>
            <pc:docMk/>
            <pc:sldMk cId="2460814897" sldId="1207"/>
            <ac:spMk id="3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10:22:01.104" v="4930" actId="14"/>
        <pc:sldMkLst>
          <pc:docMk/>
          <pc:sldMk cId="2606521333" sldId="1208"/>
        </pc:sldMkLst>
        <pc:spChg chg="mod">
          <ac:chgData name="Jens Erik Waage" userId="8b7c0a1d-fbf9-482d-b001-097c17f545fc" providerId="ADAL" clId="{6EFFAC8D-1FB7-43BA-8B2C-508A6C7B14D3}" dt="2022-03-08T10:22:01.104" v="4930" actId="14"/>
          <ac:spMkLst>
            <pc:docMk/>
            <pc:sldMk cId="2606521333" sldId="1208"/>
            <ac:spMk id="3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0:21:53.553" v="4925" actId="20577"/>
          <ac:spMkLst>
            <pc:docMk/>
            <pc:sldMk cId="2606521333" sldId="1208"/>
            <ac:spMk id="3074" creationId="{00000000-0000-0000-0000-000000000000}"/>
          </ac:spMkLst>
        </pc:spChg>
      </pc:sldChg>
      <pc:sldChg chg="modSp del mod">
        <pc:chgData name="Jens Erik Waage" userId="8b7c0a1d-fbf9-482d-b001-097c17f545fc" providerId="ADAL" clId="{6EFFAC8D-1FB7-43BA-8B2C-508A6C7B14D3}" dt="2022-03-08T12:25:23.584" v="8491" actId="47"/>
        <pc:sldMkLst>
          <pc:docMk/>
          <pc:sldMk cId="3526498702" sldId="1209"/>
        </pc:sldMkLst>
        <pc:spChg chg="mod">
          <ac:chgData name="Jens Erik Waage" userId="8b7c0a1d-fbf9-482d-b001-097c17f545fc" providerId="ADAL" clId="{6EFFAC8D-1FB7-43BA-8B2C-508A6C7B14D3}" dt="2022-03-08T12:24:16.161" v="8490" actId="20578"/>
          <ac:spMkLst>
            <pc:docMk/>
            <pc:sldMk cId="3526498702" sldId="1209"/>
            <ac:spMk id="3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1:32:40.390" v="6760" actId="20577"/>
          <ac:spMkLst>
            <pc:docMk/>
            <pc:sldMk cId="3526498702" sldId="1209"/>
            <ac:spMk id="3074" creationId="{00000000-0000-0000-0000-000000000000}"/>
          </ac:spMkLst>
        </pc:spChg>
      </pc:sldChg>
      <pc:sldChg chg="addSp delSp modSp mod">
        <pc:chgData name="Jens Erik Waage" userId="8b7c0a1d-fbf9-482d-b001-097c17f545fc" providerId="ADAL" clId="{6EFFAC8D-1FB7-43BA-8B2C-508A6C7B14D3}" dt="2022-03-08T12:33:49.471" v="8540"/>
        <pc:sldMkLst>
          <pc:docMk/>
          <pc:sldMk cId="2169426920" sldId="1210"/>
        </pc:sldMkLst>
        <pc:spChg chg="del mod">
          <ac:chgData name="Jens Erik Waage" userId="8b7c0a1d-fbf9-482d-b001-097c17f545fc" providerId="ADAL" clId="{6EFFAC8D-1FB7-43BA-8B2C-508A6C7B14D3}" dt="2022-03-08T12:32:03.140" v="8515" actId="478"/>
          <ac:spMkLst>
            <pc:docMk/>
            <pc:sldMk cId="2169426920" sldId="1210"/>
            <ac:spMk id="7" creationId="{F92A0712-C5D2-4915-AA72-4528CC64B232}"/>
          </ac:spMkLst>
        </pc:spChg>
        <pc:spChg chg="add mod">
          <ac:chgData name="Jens Erik Waage" userId="8b7c0a1d-fbf9-482d-b001-097c17f545fc" providerId="ADAL" clId="{6EFFAC8D-1FB7-43BA-8B2C-508A6C7B14D3}" dt="2022-03-08T12:33:49.471" v="8540"/>
          <ac:spMkLst>
            <pc:docMk/>
            <pc:sldMk cId="2169426920" sldId="1210"/>
            <ac:spMk id="9" creationId="{54EF32C7-AA13-4C6D-9E61-D712E03CBF73}"/>
          </ac:spMkLst>
        </pc:spChg>
        <pc:spChg chg="mod">
          <ac:chgData name="Jens Erik Waage" userId="8b7c0a1d-fbf9-482d-b001-097c17f545fc" providerId="ADAL" clId="{6EFFAC8D-1FB7-43BA-8B2C-508A6C7B14D3}" dt="2022-03-08T12:33:26.160" v="8539" actId="20577"/>
          <ac:spMkLst>
            <pc:docMk/>
            <pc:sldMk cId="2169426920" sldId="1210"/>
            <ac:spMk id="3074" creationId="{00000000-0000-0000-0000-000000000000}"/>
          </ac:spMkLst>
        </pc:spChg>
        <pc:picChg chg="del">
          <ac:chgData name="Jens Erik Waage" userId="8b7c0a1d-fbf9-482d-b001-097c17f545fc" providerId="ADAL" clId="{6EFFAC8D-1FB7-43BA-8B2C-508A6C7B14D3}" dt="2022-03-08T12:31:58.237" v="8512" actId="478"/>
          <ac:picMkLst>
            <pc:docMk/>
            <pc:sldMk cId="2169426920" sldId="1210"/>
            <ac:picMk id="5" creationId="{0F4CBA1C-3E03-472E-B923-A379B8BDCB24}"/>
          </ac:picMkLst>
        </pc:picChg>
        <pc:picChg chg="add mod">
          <ac:chgData name="Jens Erik Waage" userId="8b7c0a1d-fbf9-482d-b001-097c17f545fc" providerId="ADAL" clId="{6EFFAC8D-1FB7-43BA-8B2C-508A6C7B14D3}" dt="2022-03-08T12:32:56.357" v="8518" actId="1076"/>
          <ac:picMkLst>
            <pc:docMk/>
            <pc:sldMk cId="2169426920" sldId="1210"/>
            <ac:picMk id="6" creationId="{AB9B50D5-046F-4B57-856A-A9AA6598BBE2}"/>
          </ac:picMkLst>
        </pc:picChg>
      </pc:sldChg>
      <pc:sldChg chg="addSp delSp modSp mod">
        <pc:chgData name="Jens Erik Waage" userId="8b7c0a1d-fbf9-482d-b001-097c17f545fc" providerId="ADAL" clId="{6EFFAC8D-1FB7-43BA-8B2C-508A6C7B14D3}" dt="2022-03-08T12:51:36.922" v="8953" actId="1076"/>
        <pc:sldMkLst>
          <pc:docMk/>
          <pc:sldMk cId="846987009" sldId="1211"/>
        </pc:sldMkLst>
        <pc:spChg chg="del mod">
          <ac:chgData name="Jens Erik Waage" userId="8b7c0a1d-fbf9-482d-b001-097c17f545fc" providerId="ADAL" clId="{6EFFAC8D-1FB7-43BA-8B2C-508A6C7B14D3}" dt="2022-03-08T12:51:24.324" v="8946" actId="478"/>
          <ac:spMkLst>
            <pc:docMk/>
            <pc:sldMk cId="846987009" sldId="1211"/>
            <ac:spMk id="8" creationId="{7B06DEDF-9B9E-4B02-A341-0D4BC9DBF891}"/>
          </ac:spMkLst>
        </pc:spChg>
        <pc:picChg chg="del">
          <ac:chgData name="Jens Erik Waage" userId="8b7c0a1d-fbf9-482d-b001-097c17f545fc" providerId="ADAL" clId="{6EFFAC8D-1FB7-43BA-8B2C-508A6C7B14D3}" dt="2022-03-08T12:51:26.188" v="8947" actId="478"/>
          <ac:picMkLst>
            <pc:docMk/>
            <pc:sldMk cId="846987009" sldId="1211"/>
            <ac:picMk id="3" creationId="{31AE467B-7253-407D-A91B-97A85E564B5E}"/>
          </ac:picMkLst>
        </pc:picChg>
        <pc:picChg chg="add mod">
          <ac:chgData name="Jens Erik Waage" userId="8b7c0a1d-fbf9-482d-b001-097c17f545fc" providerId="ADAL" clId="{6EFFAC8D-1FB7-43BA-8B2C-508A6C7B14D3}" dt="2022-03-08T12:51:36.922" v="8953" actId="1076"/>
          <ac:picMkLst>
            <pc:docMk/>
            <pc:sldMk cId="846987009" sldId="1211"/>
            <ac:picMk id="6" creationId="{7DCEB269-E7CA-4C0D-BB5A-82FBD18D8F7D}"/>
          </ac:picMkLst>
        </pc:picChg>
      </pc:sldChg>
      <pc:sldChg chg="del">
        <pc:chgData name="Jens Erik Waage" userId="8b7c0a1d-fbf9-482d-b001-097c17f545fc" providerId="ADAL" clId="{6EFFAC8D-1FB7-43BA-8B2C-508A6C7B14D3}" dt="2022-03-08T12:23:19.685" v="8488" actId="47"/>
        <pc:sldMkLst>
          <pc:docMk/>
          <pc:sldMk cId="1677049952" sldId="1213"/>
        </pc:sldMkLst>
      </pc:sldChg>
      <pc:sldChg chg="del">
        <pc:chgData name="Jens Erik Waage" userId="8b7c0a1d-fbf9-482d-b001-097c17f545fc" providerId="ADAL" clId="{6EFFAC8D-1FB7-43BA-8B2C-508A6C7B14D3}" dt="2022-03-08T12:23:21.878" v="8489" actId="47"/>
        <pc:sldMkLst>
          <pc:docMk/>
          <pc:sldMk cId="429203180" sldId="1214"/>
        </pc:sldMkLst>
      </pc:sldChg>
      <pc:sldChg chg="modSp mod">
        <pc:chgData name="Jens Erik Waage" userId="8b7c0a1d-fbf9-482d-b001-097c17f545fc" providerId="ADAL" clId="{6EFFAC8D-1FB7-43BA-8B2C-508A6C7B14D3}" dt="2022-03-08T13:57:30.491" v="9293" actId="20577"/>
        <pc:sldMkLst>
          <pc:docMk/>
          <pc:sldMk cId="2003292007" sldId="1215"/>
        </pc:sldMkLst>
        <pc:spChg chg="mod">
          <ac:chgData name="Jens Erik Waage" userId="8b7c0a1d-fbf9-482d-b001-097c17f545fc" providerId="ADAL" clId="{6EFFAC8D-1FB7-43BA-8B2C-508A6C7B14D3}" dt="2022-03-08T13:57:30.491" v="9293" actId="20577"/>
          <ac:spMkLst>
            <pc:docMk/>
            <pc:sldMk cId="2003292007" sldId="1215"/>
            <ac:spMk id="5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14:11:19.656" v="10065" actId="20577"/>
        <pc:sldMkLst>
          <pc:docMk/>
          <pc:sldMk cId="1824211500" sldId="1216"/>
        </pc:sldMkLst>
        <pc:spChg chg="mod">
          <ac:chgData name="Jens Erik Waage" userId="8b7c0a1d-fbf9-482d-b001-097c17f545fc" providerId="ADAL" clId="{6EFFAC8D-1FB7-43BA-8B2C-508A6C7B14D3}" dt="2022-03-08T14:11:19.656" v="10065" actId="20577"/>
          <ac:spMkLst>
            <pc:docMk/>
            <pc:sldMk cId="1824211500" sldId="1216"/>
            <ac:spMk id="5" creationId="{00000000-0000-0000-0000-000000000000}"/>
          </ac:spMkLst>
        </pc:spChg>
      </pc:sldChg>
      <pc:sldChg chg="addSp modSp mod">
        <pc:chgData name="Jens Erik Waage" userId="8b7c0a1d-fbf9-482d-b001-097c17f545fc" providerId="ADAL" clId="{6EFFAC8D-1FB7-43BA-8B2C-508A6C7B14D3}" dt="2022-03-08T23:28:55.922" v="25728" actId="20577"/>
        <pc:sldMkLst>
          <pc:docMk/>
          <pc:sldMk cId="2987300880" sldId="1217"/>
        </pc:sldMkLst>
        <pc:spChg chg="add mod">
          <ac:chgData name="Jens Erik Waage" userId="8b7c0a1d-fbf9-482d-b001-097c17f545fc" providerId="ADAL" clId="{6EFFAC8D-1FB7-43BA-8B2C-508A6C7B14D3}" dt="2022-03-08T14:09:22.165" v="9967" actId="1076"/>
          <ac:spMkLst>
            <pc:docMk/>
            <pc:sldMk cId="2987300880" sldId="1217"/>
            <ac:spMk id="4" creationId="{4A4F35F9-C4C9-4955-AA35-8448C2B97C7F}"/>
          </ac:spMkLst>
        </pc:spChg>
        <pc:spChg chg="mod">
          <ac:chgData name="Jens Erik Waage" userId="8b7c0a1d-fbf9-482d-b001-097c17f545fc" providerId="ADAL" clId="{6EFFAC8D-1FB7-43BA-8B2C-508A6C7B14D3}" dt="2022-03-08T23:28:55.922" v="25728" actId="20577"/>
          <ac:spMkLst>
            <pc:docMk/>
            <pc:sldMk cId="2987300880" sldId="1217"/>
            <ac:spMk id="5" creationId="{00000000-0000-0000-0000-000000000000}"/>
          </ac:spMkLst>
        </pc:spChg>
        <pc:spChg chg="add mod">
          <ac:chgData name="Jens Erik Waage" userId="8b7c0a1d-fbf9-482d-b001-097c17f545fc" providerId="ADAL" clId="{6EFFAC8D-1FB7-43BA-8B2C-508A6C7B14D3}" dt="2022-03-08T14:09:25.346" v="9968" actId="1076"/>
          <ac:spMkLst>
            <pc:docMk/>
            <pc:sldMk cId="2987300880" sldId="1217"/>
            <ac:spMk id="7" creationId="{D0F97441-83EC-45F8-8C61-A8B98091E70D}"/>
          </ac:spMkLst>
        </pc:spChg>
        <pc:spChg chg="add mod">
          <ac:chgData name="Jens Erik Waage" userId="8b7c0a1d-fbf9-482d-b001-097c17f545fc" providerId="ADAL" clId="{6EFFAC8D-1FB7-43BA-8B2C-508A6C7B14D3}" dt="2022-03-08T14:10:01.653" v="10004" actId="1076"/>
          <ac:spMkLst>
            <pc:docMk/>
            <pc:sldMk cId="2987300880" sldId="1217"/>
            <ac:spMk id="8" creationId="{AA752C2D-526B-4A8D-A84F-72A3DADC4BF1}"/>
          </ac:spMkLst>
        </pc:spChg>
        <pc:spChg chg="add mod">
          <ac:chgData name="Jens Erik Waage" userId="8b7c0a1d-fbf9-482d-b001-097c17f545fc" providerId="ADAL" clId="{6EFFAC8D-1FB7-43BA-8B2C-508A6C7B14D3}" dt="2022-03-08T14:10:05.202" v="10005" actId="1076"/>
          <ac:spMkLst>
            <pc:docMk/>
            <pc:sldMk cId="2987300880" sldId="1217"/>
            <ac:spMk id="9" creationId="{AEBB8C16-D0D9-4216-94BB-F765ACAA7D8A}"/>
          </ac:spMkLst>
        </pc:spChg>
      </pc:sldChg>
      <pc:sldChg chg="del">
        <pc:chgData name="Jens Erik Waage" userId="8b7c0a1d-fbf9-482d-b001-097c17f545fc" providerId="ADAL" clId="{6EFFAC8D-1FB7-43BA-8B2C-508A6C7B14D3}" dt="2022-03-08T14:38:00.673" v="10305" actId="47"/>
        <pc:sldMkLst>
          <pc:docMk/>
          <pc:sldMk cId="1888951100" sldId="1218"/>
        </pc:sldMkLst>
      </pc:sldChg>
      <pc:sldChg chg="modSp mod">
        <pc:chgData name="Jens Erik Waage" userId="8b7c0a1d-fbf9-482d-b001-097c17f545fc" providerId="ADAL" clId="{6EFFAC8D-1FB7-43BA-8B2C-508A6C7B14D3}" dt="2022-03-08T23:41:08.377" v="25731" actId="20577"/>
        <pc:sldMkLst>
          <pc:docMk/>
          <pc:sldMk cId="2463052480" sldId="1229"/>
        </pc:sldMkLst>
        <pc:spChg chg="mod">
          <ac:chgData name="Jens Erik Waage" userId="8b7c0a1d-fbf9-482d-b001-097c17f545fc" providerId="ADAL" clId="{6EFFAC8D-1FB7-43BA-8B2C-508A6C7B14D3}" dt="2022-03-08T23:41:08.377" v="25731" actId="20577"/>
          <ac:spMkLst>
            <pc:docMk/>
            <pc:sldMk cId="2463052480" sldId="1229"/>
            <ac:spMk id="5" creationId="{00000000-0000-0000-0000-000000000000}"/>
          </ac:spMkLst>
        </pc:spChg>
      </pc:sldChg>
      <pc:sldChg chg="del">
        <pc:chgData name="Jens Erik Waage" userId="8b7c0a1d-fbf9-482d-b001-097c17f545fc" providerId="ADAL" clId="{6EFFAC8D-1FB7-43BA-8B2C-508A6C7B14D3}" dt="2022-03-07T21:37:29.807" v="111" actId="47"/>
        <pc:sldMkLst>
          <pc:docMk/>
          <pc:sldMk cId="2789421967" sldId="1247"/>
        </pc:sldMkLst>
      </pc:sldChg>
      <pc:sldChg chg="addSp delSp modSp mod modClrScheme chgLayout">
        <pc:chgData name="Jens Erik Waage" userId="8b7c0a1d-fbf9-482d-b001-097c17f545fc" providerId="ADAL" clId="{6EFFAC8D-1FB7-43BA-8B2C-508A6C7B14D3}" dt="2022-03-09T06:37:21.421" v="26119" actId="1076"/>
        <pc:sldMkLst>
          <pc:docMk/>
          <pc:sldMk cId="2086958219" sldId="1265"/>
        </pc:sldMkLst>
        <pc:spChg chg="del mod">
          <ac:chgData name="Jens Erik Waage" userId="8b7c0a1d-fbf9-482d-b001-097c17f545fc" providerId="ADAL" clId="{6EFFAC8D-1FB7-43BA-8B2C-508A6C7B14D3}" dt="2022-03-08T21:50:24.282" v="25666" actId="26606"/>
          <ac:spMkLst>
            <pc:docMk/>
            <pc:sldMk cId="2086958219" sldId="1265"/>
            <ac:spMk id="2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1:50:24.282" v="25666" actId="26606"/>
          <ac:spMkLst>
            <pc:docMk/>
            <pc:sldMk cId="2086958219" sldId="1265"/>
            <ac:spMk id="3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1:50:24.282" v="25666" actId="26606"/>
          <ac:spMkLst>
            <pc:docMk/>
            <pc:sldMk cId="2086958219" sldId="1265"/>
            <ac:spMk id="4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1:50:24.282" v="25666" actId="26606"/>
          <ac:spMkLst>
            <pc:docMk/>
            <pc:sldMk cId="2086958219" sldId="1265"/>
            <ac:spMk id="5" creationId="{00000000-0000-0000-0000-000000000000}"/>
          </ac:spMkLst>
        </pc:spChg>
        <pc:picChg chg="add mod">
          <ac:chgData name="Jens Erik Waage" userId="8b7c0a1d-fbf9-482d-b001-097c17f545fc" providerId="ADAL" clId="{6EFFAC8D-1FB7-43BA-8B2C-508A6C7B14D3}" dt="2022-03-09T06:35:07.500" v="26114" actId="1076"/>
          <ac:picMkLst>
            <pc:docMk/>
            <pc:sldMk cId="2086958219" sldId="1265"/>
            <ac:picMk id="6" creationId="{A8CD0C37-A14F-4F30-BCC2-591F013A3321}"/>
          </ac:picMkLst>
        </pc:picChg>
        <pc:picChg chg="add mod">
          <ac:chgData name="Jens Erik Waage" userId="8b7c0a1d-fbf9-482d-b001-097c17f545fc" providerId="ADAL" clId="{6EFFAC8D-1FB7-43BA-8B2C-508A6C7B14D3}" dt="2022-03-09T06:37:21.421" v="26119" actId="1076"/>
          <ac:picMkLst>
            <pc:docMk/>
            <pc:sldMk cId="2086958219" sldId="1265"/>
            <ac:picMk id="8" creationId="{43BF0B9C-3FA1-41E2-AEC9-89AD1952D597}"/>
          </ac:picMkLst>
        </pc:picChg>
        <pc:picChg chg="del">
          <ac:chgData name="Jens Erik Waage" userId="8b7c0a1d-fbf9-482d-b001-097c17f545fc" providerId="ADAL" clId="{6EFFAC8D-1FB7-43BA-8B2C-508A6C7B14D3}" dt="2022-03-07T21:35:56.581" v="1" actId="478"/>
          <ac:picMkLst>
            <pc:docMk/>
            <pc:sldMk cId="2086958219" sldId="1265"/>
            <ac:picMk id="8" creationId="{4DF5AC09-B91F-4EE3-AF8E-825911EC04A4}"/>
          </ac:picMkLst>
        </pc:picChg>
      </pc:sldChg>
      <pc:sldChg chg="modSp mod">
        <pc:chgData name="Jens Erik Waage" userId="8b7c0a1d-fbf9-482d-b001-097c17f545fc" providerId="ADAL" clId="{6EFFAC8D-1FB7-43BA-8B2C-508A6C7B14D3}" dt="2022-03-08T08:16:23.309" v="2208" actId="1076"/>
        <pc:sldMkLst>
          <pc:docMk/>
          <pc:sldMk cId="1274371864" sldId="1266"/>
        </pc:sldMkLst>
        <pc:spChg chg="mod">
          <ac:chgData name="Jens Erik Waage" userId="8b7c0a1d-fbf9-482d-b001-097c17f545fc" providerId="ADAL" clId="{6EFFAC8D-1FB7-43BA-8B2C-508A6C7B14D3}" dt="2022-03-08T08:16:23.309" v="2208" actId="1076"/>
          <ac:spMkLst>
            <pc:docMk/>
            <pc:sldMk cId="1274371864" sldId="1266"/>
            <ac:spMk id="9" creationId="{8CFDDCA8-5766-42D3-A869-B05E032A2A75}"/>
          </ac:spMkLst>
        </pc:spChg>
        <pc:picChg chg="mod">
          <ac:chgData name="Jens Erik Waage" userId="8b7c0a1d-fbf9-482d-b001-097c17f545fc" providerId="ADAL" clId="{6EFFAC8D-1FB7-43BA-8B2C-508A6C7B14D3}" dt="2022-03-08T08:16:20.439" v="2207" actId="1076"/>
          <ac:picMkLst>
            <pc:docMk/>
            <pc:sldMk cId="1274371864" sldId="1266"/>
            <ac:picMk id="7" creationId="{3C0816B6-E2A6-4AB4-A876-F4DF52D17942}"/>
          </ac:picMkLst>
        </pc:picChg>
      </pc:sldChg>
      <pc:sldChg chg="del">
        <pc:chgData name="Jens Erik Waage" userId="8b7c0a1d-fbf9-482d-b001-097c17f545fc" providerId="ADAL" clId="{6EFFAC8D-1FB7-43BA-8B2C-508A6C7B14D3}" dt="2022-03-07T21:36:00.507" v="2" actId="47"/>
        <pc:sldMkLst>
          <pc:docMk/>
          <pc:sldMk cId="942927427" sldId="1269"/>
        </pc:sldMkLst>
      </pc:sldChg>
      <pc:sldChg chg="del">
        <pc:chgData name="Jens Erik Waage" userId="8b7c0a1d-fbf9-482d-b001-097c17f545fc" providerId="ADAL" clId="{6EFFAC8D-1FB7-43BA-8B2C-508A6C7B14D3}" dt="2022-03-07T21:36:00.507" v="2" actId="47"/>
        <pc:sldMkLst>
          <pc:docMk/>
          <pc:sldMk cId="4102073441" sldId="1270"/>
        </pc:sldMkLst>
      </pc:sldChg>
      <pc:sldChg chg="del">
        <pc:chgData name="Jens Erik Waage" userId="8b7c0a1d-fbf9-482d-b001-097c17f545fc" providerId="ADAL" clId="{6EFFAC8D-1FB7-43BA-8B2C-508A6C7B14D3}" dt="2022-03-07T21:36:00.507" v="2" actId="47"/>
        <pc:sldMkLst>
          <pc:docMk/>
          <pc:sldMk cId="3043775486" sldId="1271"/>
        </pc:sldMkLst>
      </pc:sldChg>
      <pc:sldChg chg="del">
        <pc:chgData name="Jens Erik Waage" userId="8b7c0a1d-fbf9-482d-b001-097c17f545fc" providerId="ADAL" clId="{6EFFAC8D-1FB7-43BA-8B2C-508A6C7B14D3}" dt="2022-03-07T21:37:26.072" v="110" actId="47"/>
        <pc:sldMkLst>
          <pc:docMk/>
          <pc:sldMk cId="374779428" sldId="1272"/>
        </pc:sldMkLst>
      </pc:sldChg>
      <pc:sldChg chg="addSp delSp modSp mod">
        <pc:chgData name="Jens Erik Waage" userId="8b7c0a1d-fbf9-482d-b001-097c17f545fc" providerId="ADAL" clId="{6EFFAC8D-1FB7-43BA-8B2C-508A6C7B14D3}" dt="2022-03-07T22:28:29.067" v="2064" actId="1076"/>
        <pc:sldMkLst>
          <pc:docMk/>
          <pc:sldMk cId="481401864" sldId="1273"/>
        </pc:sldMkLst>
        <pc:picChg chg="del">
          <ac:chgData name="Jens Erik Waage" userId="8b7c0a1d-fbf9-482d-b001-097c17f545fc" providerId="ADAL" clId="{6EFFAC8D-1FB7-43BA-8B2C-508A6C7B14D3}" dt="2022-03-07T22:27:21.450" v="2057" actId="478"/>
          <ac:picMkLst>
            <pc:docMk/>
            <pc:sldMk cId="481401864" sldId="1273"/>
            <ac:picMk id="4" creationId="{09614902-404A-4A42-BAE6-53A204E10159}"/>
          </ac:picMkLst>
        </pc:picChg>
        <pc:picChg chg="add mod">
          <ac:chgData name="Jens Erik Waage" userId="8b7c0a1d-fbf9-482d-b001-097c17f545fc" providerId="ADAL" clId="{6EFFAC8D-1FB7-43BA-8B2C-508A6C7B14D3}" dt="2022-03-07T22:28:29.067" v="2064" actId="1076"/>
          <ac:picMkLst>
            <pc:docMk/>
            <pc:sldMk cId="481401864" sldId="1273"/>
            <ac:picMk id="6" creationId="{BEFDBB7A-F5FF-4A24-99C0-C2D6A347548F}"/>
          </ac:picMkLst>
        </pc:picChg>
      </pc:sldChg>
      <pc:sldChg chg="delSp modSp del mod">
        <pc:chgData name="Jens Erik Waage" userId="8b7c0a1d-fbf9-482d-b001-097c17f545fc" providerId="ADAL" clId="{6EFFAC8D-1FB7-43BA-8B2C-508A6C7B14D3}" dt="2022-03-07T22:33:00.766" v="2075" actId="47"/>
        <pc:sldMkLst>
          <pc:docMk/>
          <pc:sldMk cId="891689504" sldId="1274"/>
        </pc:sldMkLst>
        <pc:picChg chg="del mod">
          <ac:chgData name="Jens Erik Waage" userId="8b7c0a1d-fbf9-482d-b001-097c17f545fc" providerId="ADAL" clId="{6EFFAC8D-1FB7-43BA-8B2C-508A6C7B14D3}" dt="2022-03-07T22:32:57.092" v="2074" actId="478"/>
          <ac:picMkLst>
            <pc:docMk/>
            <pc:sldMk cId="891689504" sldId="1274"/>
            <ac:picMk id="5" creationId="{33F5607A-0F93-43D0-B938-D0350A00A4D4}"/>
          </ac:picMkLst>
        </pc:picChg>
      </pc:sldChg>
      <pc:sldChg chg="modSp mod">
        <pc:chgData name="Jens Erik Waage" userId="8b7c0a1d-fbf9-482d-b001-097c17f545fc" providerId="ADAL" clId="{6EFFAC8D-1FB7-43BA-8B2C-508A6C7B14D3}" dt="2022-03-08T08:45:52.789" v="3171" actId="1076"/>
        <pc:sldMkLst>
          <pc:docMk/>
          <pc:sldMk cId="1162726870" sldId="1275"/>
        </pc:sldMkLst>
        <pc:picChg chg="mod">
          <ac:chgData name="Jens Erik Waage" userId="8b7c0a1d-fbf9-482d-b001-097c17f545fc" providerId="ADAL" clId="{6EFFAC8D-1FB7-43BA-8B2C-508A6C7B14D3}" dt="2022-03-08T08:45:52.789" v="3171" actId="1076"/>
          <ac:picMkLst>
            <pc:docMk/>
            <pc:sldMk cId="1162726870" sldId="1275"/>
            <ac:picMk id="6" creationId="{D68698CB-2037-4543-8DCE-5D7ECE2FD0CA}"/>
          </ac:picMkLst>
        </pc:picChg>
      </pc:sldChg>
      <pc:sldChg chg="addSp delSp modSp mod">
        <pc:chgData name="Jens Erik Waage" userId="8b7c0a1d-fbf9-482d-b001-097c17f545fc" providerId="ADAL" clId="{6EFFAC8D-1FB7-43BA-8B2C-508A6C7B14D3}" dt="2022-03-08T12:54:02.168" v="8958" actId="1076"/>
        <pc:sldMkLst>
          <pc:docMk/>
          <pc:sldMk cId="3303826685" sldId="1277"/>
        </pc:sldMkLst>
        <pc:picChg chg="add mod">
          <ac:chgData name="Jens Erik Waage" userId="8b7c0a1d-fbf9-482d-b001-097c17f545fc" providerId="ADAL" clId="{6EFFAC8D-1FB7-43BA-8B2C-508A6C7B14D3}" dt="2022-03-08T12:54:02.168" v="8958" actId="1076"/>
          <ac:picMkLst>
            <pc:docMk/>
            <pc:sldMk cId="3303826685" sldId="1277"/>
            <ac:picMk id="5" creationId="{A0A0FBAE-0863-40A0-B516-B211EE396DA7}"/>
          </ac:picMkLst>
        </pc:picChg>
        <pc:picChg chg="del">
          <ac:chgData name="Jens Erik Waage" userId="8b7c0a1d-fbf9-482d-b001-097c17f545fc" providerId="ADAL" clId="{6EFFAC8D-1FB7-43BA-8B2C-508A6C7B14D3}" dt="2022-03-08T12:53:55.339" v="8954" actId="478"/>
          <ac:picMkLst>
            <pc:docMk/>
            <pc:sldMk cId="3303826685" sldId="1277"/>
            <ac:picMk id="6" creationId="{37827FDB-8098-4E70-A8BA-219CB3B0ADBB}"/>
          </ac:picMkLst>
        </pc:picChg>
      </pc:sldChg>
      <pc:sldChg chg="modSp mod">
        <pc:chgData name="Jens Erik Waage" userId="8b7c0a1d-fbf9-482d-b001-097c17f545fc" providerId="ADAL" clId="{6EFFAC8D-1FB7-43BA-8B2C-508A6C7B14D3}" dt="2022-03-08T14:56:26.346" v="10964" actId="108"/>
        <pc:sldMkLst>
          <pc:docMk/>
          <pc:sldMk cId="2343764149" sldId="1282"/>
        </pc:sldMkLst>
        <pc:spChg chg="mod">
          <ac:chgData name="Jens Erik Waage" userId="8b7c0a1d-fbf9-482d-b001-097c17f545fc" providerId="ADAL" clId="{6EFFAC8D-1FB7-43BA-8B2C-508A6C7B14D3}" dt="2022-03-08T14:56:26.346" v="10964" actId="108"/>
          <ac:spMkLst>
            <pc:docMk/>
            <pc:sldMk cId="2343764149" sldId="1282"/>
            <ac:spMk id="3" creationId="{62A4824C-B52E-4EEC-B940-235C2E2574EF}"/>
          </ac:spMkLst>
        </pc:spChg>
      </pc:sldChg>
      <pc:sldChg chg="modSp mod">
        <pc:chgData name="Jens Erik Waage" userId="8b7c0a1d-fbf9-482d-b001-097c17f545fc" providerId="ADAL" clId="{6EFFAC8D-1FB7-43BA-8B2C-508A6C7B14D3}" dt="2022-03-08T15:08:32.435" v="11353" actId="20577"/>
        <pc:sldMkLst>
          <pc:docMk/>
          <pc:sldMk cId="4078009508" sldId="1284"/>
        </pc:sldMkLst>
        <pc:spChg chg="mod">
          <ac:chgData name="Jens Erik Waage" userId="8b7c0a1d-fbf9-482d-b001-097c17f545fc" providerId="ADAL" clId="{6EFFAC8D-1FB7-43BA-8B2C-508A6C7B14D3}" dt="2022-03-08T15:08:32.435" v="11353" actId="20577"/>
          <ac:spMkLst>
            <pc:docMk/>
            <pc:sldMk cId="4078009508" sldId="1284"/>
            <ac:spMk id="5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23:44:08.960" v="25745" actId="20577"/>
        <pc:sldMkLst>
          <pc:docMk/>
          <pc:sldMk cId="934519621" sldId="1285"/>
        </pc:sldMkLst>
        <pc:spChg chg="mod">
          <ac:chgData name="Jens Erik Waage" userId="8b7c0a1d-fbf9-482d-b001-097c17f545fc" providerId="ADAL" clId="{6EFFAC8D-1FB7-43BA-8B2C-508A6C7B14D3}" dt="2022-03-08T23:44:08.960" v="25745" actId="20577"/>
          <ac:spMkLst>
            <pc:docMk/>
            <pc:sldMk cId="934519621" sldId="1285"/>
            <ac:spMk id="5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15:26:14.418" v="12642" actId="20577"/>
        <pc:sldMkLst>
          <pc:docMk/>
          <pc:sldMk cId="1303134580" sldId="1287"/>
        </pc:sldMkLst>
        <pc:spChg chg="mod">
          <ac:chgData name="Jens Erik Waage" userId="8b7c0a1d-fbf9-482d-b001-097c17f545fc" providerId="ADAL" clId="{6EFFAC8D-1FB7-43BA-8B2C-508A6C7B14D3}" dt="2022-03-08T15:26:14.418" v="12642" actId="20577"/>
          <ac:spMkLst>
            <pc:docMk/>
            <pc:sldMk cId="1303134580" sldId="1287"/>
            <ac:spMk id="3074" creationId="{00000000-0000-0000-0000-000000000000}"/>
          </ac:spMkLst>
        </pc:spChg>
      </pc:sldChg>
      <pc:sldChg chg="addSp delSp modSp del mod">
        <pc:chgData name="Jens Erik Waage" userId="8b7c0a1d-fbf9-482d-b001-097c17f545fc" providerId="ADAL" clId="{6EFFAC8D-1FB7-43BA-8B2C-508A6C7B14D3}" dt="2022-03-08T18:03:11.695" v="15673" actId="2696"/>
        <pc:sldMkLst>
          <pc:docMk/>
          <pc:sldMk cId="488335870" sldId="1288"/>
        </pc:sldMkLst>
        <pc:spChg chg="mod">
          <ac:chgData name="Jens Erik Waage" userId="8b7c0a1d-fbf9-482d-b001-097c17f545fc" providerId="ADAL" clId="{6EFFAC8D-1FB7-43BA-8B2C-508A6C7B14D3}" dt="2022-03-08T17:54:13.181" v="14886" actId="14100"/>
          <ac:spMkLst>
            <pc:docMk/>
            <pc:sldMk cId="488335870" sldId="1288"/>
            <ac:spMk id="5" creationId="{00000000-0000-0000-0000-000000000000}"/>
          </ac:spMkLst>
        </pc:spChg>
        <pc:spChg chg="add del">
          <ac:chgData name="Jens Erik Waage" userId="8b7c0a1d-fbf9-482d-b001-097c17f545fc" providerId="ADAL" clId="{6EFFAC8D-1FB7-43BA-8B2C-508A6C7B14D3}" dt="2022-03-08T17:54:31.567" v="14888" actId="22"/>
          <ac:spMkLst>
            <pc:docMk/>
            <pc:sldMk cId="488335870" sldId="1288"/>
            <ac:spMk id="8" creationId="{D837526C-E7D6-4A62-AF62-2408C6F0D32F}"/>
          </ac:spMkLst>
        </pc:spChg>
        <pc:spChg chg="add mod">
          <ac:chgData name="Jens Erik Waage" userId="8b7c0a1d-fbf9-482d-b001-097c17f545fc" providerId="ADAL" clId="{6EFFAC8D-1FB7-43BA-8B2C-508A6C7B14D3}" dt="2022-03-08T18:02:50.640" v="15672" actId="20577"/>
          <ac:spMkLst>
            <pc:docMk/>
            <pc:sldMk cId="488335870" sldId="1288"/>
            <ac:spMk id="9" creationId="{331C2962-2057-4528-8845-21AA682FC68C}"/>
          </ac:spMkLst>
        </pc:spChg>
        <pc:spChg chg="add del mod">
          <ac:chgData name="Jens Erik Waage" userId="8b7c0a1d-fbf9-482d-b001-097c17f545fc" providerId="ADAL" clId="{6EFFAC8D-1FB7-43BA-8B2C-508A6C7B14D3}" dt="2022-03-08T17:56:39.062" v="15178"/>
          <ac:spMkLst>
            <pc:docMk/>
            <pc:sldMk cId="488335870" sldId="1288"/>
            <ac:spMk id="10" creationId="{C4CB9685-86B4-4672-AFB8-1DF01E678F2E}"/>
          </ac:spMkLst>
        </pc:spChg>
        <pc:spChg chg="mod">
          <ac:chgData name="Jens Erik Waage" userId="8b7c0a1d-fbf9-482d-b001-097c17f545fc" providerId="ADAL" clId="{6EFFAC8D-1FB7-43BA-8B2C-508A6C7B14D3}" dt="2022-03-08T15:28:24.609" v="12825" actId="20577"/>
          <ac:spMkLst>
            <pc:docMk/>
            <pc:sldMk cId="488335870" sldId="1288"/>
            <ac:spMk id="3074" creationId="{00000000-0000-0000-0000-000000000000}"/>
          </ac:spMkLst>
        </pc:spChg>
        <pc:picChg chg="del">
          <ac:chgData name="Jens Erik Waage" userId="8b7c0a1d-fbf9-482d-b001-097c17f545fc" providerId="ADAL" clId="{6EFFAC8D-1FB7-43BA-8B2C-508A6C7B14D3}" dt="2022-03-08T17:46:03.857" v="13943" actId="21"/>
          <ac:picMkLst>
            <pc:docMk/>
            <pc:sldMk cId="488335870" sldId="1288"/>
            <ac:picMk id="3" creationId="{1FF76B01-4674-449B-B8B2-86808A68CDDA}"/>
          </ac:picMkLst>
        </pc:picChg>
      </pc:sldChg>
      <pc:sldChg chg="addSp delSp modSp mod modClrScheme chgLayout">
        <pc:chgData name="Jens Erik Waage" userId="8b7c0a1d-fbf9-482d-b001-097c17f545fc" providerId="ADAL" clId="{6EFFAC8D-1FB7-43BA-8B2C-508A6C7B14D3}" dt="2022-03-08T23:56:08.643" v="25748" actId="947"/>
        <pc:sldMkLst>
          <pc:docMk/>
          <pc:sldMk cId="2392169256" sldId="1289"/>
        </pc:sldMkLst>
        <pc:spChg chg="mod">
          <ac:chgData name="Jens Erik Waage" userId="8b7c0a1d-fbf9-482d-b001-097c17f545fc" providerId="ADAL" clId="{6EFFAC8D-1FB7-43BA-8B2C-508A6C7B14D3}" dt="2022-03-08T18:08:24.654" v="16073" actId="26606"/>
          <ac:spMkLst>
            <pc:docMk/>
            <pc:sldMk cId="2392169256" sldId="1289"/>
            <ac:spMk id="2" creationId="{C58F4EE7-80AB-4D30-B9B6-06327F57C3C0}"/>
          </ac:spMkLst>
        </pc:spChg>
        <pc:spChg chg="mod">
          <ac:chgData name="Jens Erik Waage" userId="8b7c0a1d-fbf9-482d-b001-097c17f545fc" providerId="ADAL" clId="{6EFFAC8D-1FB7-43BA-8B2C-508A6C7B14D3}" dt="2022-03-08T18:08:24.654" v="16073" actId="26606"/>
          <ac:spMkLst>
            <pc:docMk/>
            <pc:sldMk cId="2392169256" sldId="1289"/>
            <ac:spMk id="3" creationId="{1C87D678-F727-46F9-BD3E-4975AD545041}"/>
          </ac:spMkLst>
        </pc:spChg>
        <pc:spChg chg="mod ord">
          <ac:chgData name="Jens Erik Waage" userId="8b7c0a1d-fbf9-482d-b001-097c17f545fc" providerId="ADAL" clId="{6EFFAC8D-1FB7-43BA-8B2C-508A6C7B14D3}" dt="2022-03-08T23:56:08.643" v="25748" actId="947"/>
          <ac:spMkLst>
            <pc:docMk/>
            <pc:sldMk cId="2392169256" sldId="1289"/>
            <ac:spMk id="5" creationId="{00000000-0000-0000-0000-000000000000}"/>
          </ac:spMkLst>
        </pc:spChg>
        <pc:spChg chg="add del">
          <ac:chgData name="Jens Erik Waage" userId="8b7c0a1d-fbf9-482d-b001-097c17f545fc" providerId="ADAL" clId="{6EFFAC8D-1FB7-43BA-8B2C-508A6C7B14D3}" dt="2022-03-08T18:14:41.257" v="16443" actId="22"/>
          <ac:spMkLst>
            <pc:docMk/>
            <pc:sldMk cId="2392169256" sldId="1289"/>
            <ac:spMk id="8" creationId="{16E36395-8B75-48F9-B356-BA5666E5872E}"/>
          </ac:spMkLst>
        </pc:spChg>
        <pc:spChg chg="mod">
          <ac:chgData name="Jens Erik Waage" userId="8b7c0a1d-fbf9-482d-b001-097c17f545fc" providerId="ADAL" clId="{6EFFAC8D-1FB7-43BA-8B2C-508A6C7B14D3}" dt="2022-03-08T19:59:32.019" v="21310" actId="20577"/>
          <ac:spMkLst>
            <pc:docMk/>
            <pc:sldMk cId="2392169256" sldId="1289"/>
            <ac:spMk id="3074" creationId="{00000000-0000-0000-0000-000000000000}"/>
          </ac:spMkLst>
        </pc:spChg>
        <pc:picChg chg="mod">
          <ac:chgData name="Jens Erik Waage" userId="8b7c0a1d-fbf9-482d-b001-097c17f545fc" providerId="ADAL" clId="{6EFFAC8D-1FB7-43BA-8B2C-508A6C7B14D3}" dt="2022-03-08T18:08:24.654" v="16073" actId="26606"/>
          <ac:picMkLst>
            <pc:docMk/>
            <pc:sldMk cId="2392169256" sldId="1289"/>
            <ac:picMk id="4" creationId="{4CB9C4B5-9593-4116-A0AF-C3C2C7CB126B}"/>
          </ac:picMkLst>
        </pc:picChg>
      </pc:sldChg>
      <pc:sldChg chg="modSp mod">
        <pc:chgData name="Jens Erik Waage" userId="8b7c0a1d-fbf9-482d-b001-097c17f545fc" providerId="ADAL" clId="{6EFFAC8D-1FB7-43BA-8B2C-508A6C7B14D3}" dt="2022-03-08T19:59:50.397" v="21357" actId="20577"/>
        <pc:sldMkLst>
          <pc:docMk/>
          <pc:sldMk cId="4230080570" sldId="1290"/>
        </pc:sldMkLst>
        <pc:spChg chg="mod">
          <ac:chgData name="Jens Erik Waage" userId="8b7c0a1d-fbf9-482d-b001-097c17f545fc" providerId="ADAL" clId="{6EFFAC8D-1FB7-43BA-8B2C-508A6C7B14D3}" dt="2022-03-08T18:06:25.699" v="16028" actId="114"/>
          <ac:spMkLst>
            <pc:docMk/>
            <pc:sldMk cId="4230080570" sldId="1290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9:59:50.397" v="21357" actId="20577"/>
          <ac:spMkLst>
            <pc:docMk/>
            <pc:sldMk cId="4230080570" sldId="1290"/>
            <ac:spMk id="3074" creationId="{00000000-0000-0000-0000-000000000000}"/>
          </ac:spMkLst>
        </pc:spChg>
      </pc:sldChg>
      <pc:sldChg chg="delSp modSp del mod">
        <pc:chgData name="Jens Erik Waage" userId="8b7c0a1d-fbf9-482d-b001-097c17f545fc" providerId="ADAL" clId="{6EFFAC8D-1FB7-43BA-8B2C-508A6C7B14D3}" dt="2022-03-08T19:09:48.451" v="19544" actId="47"/>
        <pc:sldMkLst>
          <pc:docMk/>
          <pc:sldMk cId="2392968897" sldId="1291"/>
        </pc:sldMkLst>
        <pc:spChg chg="mod">
          <ac:chgData name="Jens Erik Waage" userId="8b7c0a1d-fbf9-482d-b001-097c17f545fc" providerId="ADAL" clId="{6EFFAC8D-1FB7-43BA-8B2C-508A6C7B14D3}" dt="2022-03-08T18:38:35.263" v="17967" actId="1076"/>
          <ac:spMkLst>
            <pc:docMk/>
            <pc:sldMk cId="2392968897" sldId="1291"/>
            <ac:spMk id="5" creationId="{00000000-0000-0000-0000-000000000000}"/>
          </ac:spMkLst>
        </pc:spChg>
        <pc:picChg chg="del">
          <ac:chgData name="Jens Erik Waage" userId="8b7c0a1d-fbf9-482d-b001-097c17f545fc" providerId="ADAL" clId="{6EFFAC8D-1FB7-43BA-8B2C-508A6C7B14D3}" dt="2022-03-08T18:23:50.245" v="16796" actId="478"/>
          <ac:picMkLst>
            <pc:docMk/>
            <pc:sldMk cId="2392968897" sldId="1291"/>
            <ac:picMk id="3" creationId="{E4C6A6D2-2375-4FD9-BC2B-389CB1DF4327}"/>
          </ac:picMkLst>
        </pc:picChg>
      </pc:sldChg>
      <pc:sldChg chg="modSp mod">
        <pc:chgData name="Jens Erik Waage" userId="8b7c0a1d-fbf9-482d-b001-097c17f545fc" providerId="ADAL" clId="{6EFFAC8D-1FB7-43BA-8B2C-508A6C7B14D3}" dt="2022-03-08T19:12:58.442" v="19690" actId="20577"/>
        <pc:sldMkLst>
          <pc:docMk/>
          <pc:sldMk cId="3279395427" sldId="1293"/>
        </pc:sldMkLst>
        <pc:spChg chg="mod">
          <ac:chgData name="Jens Erik Waage" userId="8b7c0a1d-fbf9-482d-b001-097c17f545fc" providerId="ADAL" clId="{6EFFAC8D-1FB7-43BA-8B2C-508A6C7B14D3}" dt="2022-03-08T19:12:58.442" v="19690" actId="20577"/>
          <ac:spMkLst>
            <pc:docMk/>
            <pc:sldMk cId="3279395427" sldId="1293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9:10:20.587" v="19571" actId="20577"/>
          <ac:spMkLst>
            <pc:docMk/>
            <pc:sldMk cId="3279395427" sldId="1293"/>
            <ac:spMk id="3074" creationId="{00000000-0000-0000-0000-000000000000}"/>
          </ac:spMkLst>
        </pc:spChg>
      </pc:sldChg>
      <pc:sldChg chg="delSp del mod">
        <pc:chgData name="Jens Erik Waage" userId="8b7c0a1d-fbf9-482d-b001-097c17f545fc" providerId="ADAL" clId="{6EFFAC8D-1FB7-43BA-8B2C-508A6C7B14D3}" dt="2022-03-08T19:07:12.536" v="19302" actId="47"/>
        <pc:sldMkLst>
          <pc:docMk/>
          <pc:sldMk cId="3627125390" sldId="1294"/>
        </pc:sldMkLst>
        <pc:picChg chg="del">
          <ac:chgData name="Jens Erik Waage" userId="8b7c0a1d-fbf9-482d-b001-097c17f545fc" providerId="ADAL" clId="{6EFFAC8D-1FB7-43BA-8B2C-508A6C7B14D3}" dt="2022-03-08T18:23:54.580" v="16797" actId="478"/>
          <ac:picMkLst>
            <pc:docMk/>
            <pc:sldMk cId="3627125390" sldId="1294"/>
            <ac:picMk id="3" creationId="{E4C6A6D2-2375-4FD9-BC2B-389CB1DF4327}"/>
          </ac:picMkLst>
        </pc:picChg>
      </pc:sldChg>
      <pc:sldChg chg="delSp del mod">
        <pc:chgData name="Jens Erik Waage" userId="8b7c0a1d-fbf9-482d-b001-097c17f545fc" providerId="ADAL" clId="{6EFFAC8D-1FB7-43BA-8B2C-508A6C7B14D3}" dt="2022-03-08T19:07:12.536" v="19302" actId="47"/>
        <pc:sldMkLst>
          <pc:docMk/>
          <pc:sldMk cId="836572722" sldId="1295"/>
        </pc:sldMkLst>
        <pc:picChg chg="del">
          <ac:chgData name="Jens Erik Waage" userId="8b7c0a1d-fbf9-482d-b001-097c17f545fc" providerId="ADAL" clId="{6EFFAC8D-1FB7-43BA-8B2C-508A6C7B14D3}" dt="2022-03-08T18:40:31.038" v="17971" actId="478"/>
          <ac:picMkLst>
            <pc:docMk/>
            <pc:sldMk cId="836572722" sldId="1295"/>
            <ac:picMk id="3" creationId="{E4C6A6D2-2375-4FD9-BC2B-389CB1DF4327}"/>
          </ac:picMkLst>
        </pc:picChg>
      </pc:sldChg>
      <pc:sldChg chg="modSp mod ord">
        <pc:chgData name="Jens Erik Waage" userId="8b7c0a1d-fbf9-482d-b001-097c17f545fc" providerId="ADAL" clId="{6EFFAC8D-1FB7-43BA-8B2C-508A6C7B14D3}" dt="2022-03-08T18:59:11.130" v="18913" actId="20577"/>
        <pc:sldMkLst>
          <pc:docMk/>
          <pc:sldMk cId="3737507382" sldId="1296"/>
        </pc:sldMkLst>
        <pc:spChg chg="mod">
          <ac:chgData name="Jens Erik Waage" userId="8b7c0a1d-fbf9-482d-b001-097c17f545fc" providerId="ADAL" clId="{6EFFAC8D-1FB7-43BA-8B2C-508A6C7B14D3}" dt="2022-03-08T18:59:11.130" v="18913" actId="20577"/>
          <ac:spMkLst>
            <pc:docMk/>
            <pc:sldMk cId="3737507382" sldId="1296"/>
            <ac:spMk id="5" creationId="{00000000-0000-0000-0000-000000000000}"/>
          </ac:spMkLst>
        </pc:spChg>
      </pc:sldChg>
      <pc:sldChg chg="del">
        <pc:chgData name="Jens Erik Waage" userId="8b7c0a1d-fbf9-482d-b001-097c17f545fc" providerId="ADAL" clId="{6EFFAC8D-1FB7-43BA-8B2C-508A6C7B14D3}" dt="2022-03-08T19:07:12.536" v="19302" actId="47"/>
        <pc:sldMkLst>
          <pc:docMk/>
          <pc:sldMk cId="1222736571" sldId="1297"/>
        </pc:sldMkLst>
      </pc:sldChg>
      <pc:sldChg chg="del">
        <pc:chgData name="Jens Erik Waage" userId="8b7c0a1d-fbf9-482d-b001-097c17f545fc" providerId="ADAL" clId="{6EFFAC8D-1FB7-43BA-8B2C-508A6C7B14D3}" dt="2022-03-08T19:07:14.116" v="19303" actId="47"/>
        <pc:sldMkLst>
          <pc:docMk/>
          <pc:sldMk cId="1213886245" sldId="1298"/>
        </pc:sldMkLst>
      </pc:sldChg>
      <pc:sldChg chg="modSp mod">
        <pc:chgData name="Jens Erik Waage" userId="8b7c0a1d-fbf9-482d-b001-097c17f545fc" providerId="ADAL" clId="{6EFFAC8D-1FB7-43BA-8B2C-508A6C7B14D3}" dt="2022-03-09T00:13:36.448" v="25800" actId="20577"/>
        <pc:sldMkLst>
          <pc:docMk/>
          <pc:sldMk cId="1008122690" sldId="1299"/>
        </pc:sldMkLst>
        <pc:spChg chg="mod">
          <ac:chgData name="Jens Erik Waage" userId="8b7c0a1d-fbf9-482d-b001-097c17f545fc" providerId="ADAL" clId="{6EFFAC8D-1FB7-43BA-8B2C-508A6C7B14D3}" dt="2022-03-09T00:13:36.448" v="25800" actId="20577"/>
          <ac:spMkLst>
            <pc:docMk/>
            <pc:sldMk cId="1008122690" sldId="1299"/>
            <ac:spMk id="5" creationId="{00000000-0000-0000-0000-000000000000}"/>
          </ac:spMkLst>
        </pc:spChg>
      </pc:sldChg>
      <pc:sldChg chg="addSp delSp modSp mod">
        <pc:chgData name="Jens Erik Waage" userId="8b7c0a1d-fbf9-482d-b001-097c17f545fc" providerId="ADAL" clId="{6EFFAC8D-1FB7-43BA-8B2C-508A6C7B14D3}" dt="2022-03-08T19:32:54.522" v="20163" actId="20577"/>
        <pc:sldMkLst>
          <pc:docMk/>
          <pc:sldMk cId="2072725235" sldId="1300"/>
        </pc:sldMkLst>
        <pc:spChg chg="mod">
          <ac:chgData name="Jens Erik Waage" userId="8b7c0a1d-fbf9-482d-b001-097c17f545fc" providerId="ADAL" clId="{6EFFAC8D-1FB7-43BA-8B2C-508A6C7B14D3}" dt="2022-03-08T19:32:54.522" v="20163" actId="20577"/>
          <ac:spMkLst>
            <pc:docMk/>
            <pc:sldMk cId="2072725235" sldId="1300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9:13:31.776" v="19753" actId="20577"/>
          <ac:spMkLst>
            <pc:docMk/>
            <pc:sldMk cId="2072725235" sldId="1300"/>
            <ac:spMk id="3074" creationId="{00000000-0000-0000-0000-000000000000}"/>
          </ac:spMkLst>
        </pc:spChg>
        <pc:picChg chg="add del mod">
          <ac:chgData name="Jens Erik Waage" userId="8b7c0a1d-fbf9-482d-b001-097c17f545fc" providerId="ADAL" clId="{6EFFAC8D-1FB7-43BA-8B2C-508A6C7B14D3}" dt="2022-03-08T19:31:54.904" v="19812" actId="478"/>
          <ac:picMkLst>
            <pc:docMk/>
            <pc:sldMk cId="2072725235" sldId="1300"/>
            <ac:picMk id="3" creationId="{0031BB17-2FA4-4647-B750-172A40B6DD78}"/>
          </ac:picMkLst>
        </pc:picChg>
      </pc:sldChg>
      <pc:sldChg chg="modSp mod">
        <pc:chgData name="Jens Erik Waage" userId="8b7c0a1d-fbf9-482d-b001-097c17f545fc" providerId="ADAL" clId="{6EFFAC8D-1FB7-43BA-8B2C-508A6C7B14D3}" dt="2022-03-08T21:45:49.167" v="25524" actId="20577"/>
        <pc:sldMkLst>
          <pc:docMk/>
          <pc:sldMk cId="3611022752" sldId="1301"/>
        </pc:sldMkLst>
        <pc:spChg chg="mod">
          <ac:chgData name="Jens Erik Waage" userId="8b7c0a1d-fbf9-482d-b001-097c17f545fc" providerId="ADAL" clId="{6EFFAC8D-1FB7-43BA-8B2C-508A6C7B14D3}" dt="2022-03-08T21:45:49.167" v="25524" actId="20577"/>
          <ac:spMkLst>
            <pc:docMk/>
            <pc:sldMk cId="3611022752" sldId="1301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9:33:10.346" v="20165"/>
          <ac:spMkLst>
            <pc:docMk/>
            <pc:sldMk cId="3611022752" sldId="1301"/>
            <ac:spMk id="3074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9T00:19:21.716" v="25867" actId="20577"/>
        <pc:sldMkLst>
          <pc:docMk/>
          <pc:sldMk cId="3519621515" sldId="1302"/>
        </pc:sldMkLst>
        <pc:spChg chg="mod">
          <ac:chgData name="Jens Erik Waage" userId="8b7c0a1d-fbf9-482d-b001-097c17f545fc" providerId="ADAL" clId="{6EFFAC8D-1FB7-43BA-8B2C-508A6C7B14D3}" dt="2022-03-09T00:19:21.716" v="25867" actId="20577"/>
          <ac:spMkLst>
            <pc:docMk/>
            <pc:sldMk cId="3519621515" sldId="1302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9:46:58.595" v="20711"/>
          <ac:spMkLst>
            <pc:docMk/>
            <pc:sldMk cId="3519621515" sldId="1302"/>
            <ac:spMk id="3074" creationId="{00000000-0000-0000-0000-000000000000}"/>
          </ac:spMkLst>
        </pc:spChg>
      </pc:sldChg>
      <pc:sldChg chg="addSp delSp modSp mod ord">
        <pc:chgData name="Jens Erik Waage" userId="8b7c0a1d-fbf9-482d-b001-097c17f545fc" providerId="ADAL" clId="{6EFFAC8D-1FB7-43BA-8B2C-508A6C7B14D3}" dt="2022-03-09T00:19:40.624" v="25869"/>
        <pc:sldMkLst>
          <pc:docMk/>
          <pc:sldMk cId="593492824" sldId="1303"/>
        </pc:sldMkLst>
        <pc:spChg chg="del">
          <ac:chgData name="Jens Erik Waage" userId="8b7c0a1d-fbf9-482d-b001-097c17f545fc" providerId="ADAL" clId="{6EFFAC8D-1FB7-43BA-8B2C-508A6C7B14D3}" dt="2022-03-08T19:56:36.983" v="21210" actId="478"/>
          <ac:spMkLst>
            <pc:docMk/>
            <pc:sldMk cId="593492824" sldId="1303"/>
            <ac:spMk id="9" creationId="{1DE75DF2-BBC0-47D1-A97E-3E0F3190E2DF}"/>
          </ac:spMkLst>
        </pc:spChg>
        <pc:spChg chg="mod">
          <ac:chgData name="Jens Erik Waage" userId="8b7c0a1d-fbf9-482d-b001-097c17f545fc" providerId="ADAL" clId="{6EFFAC8D-1FB7-43BA-8B2C-508A6C7B14D3}" dt="2022-03-08T19:57:21.396" v="21220" actId="108"/>
          <ac:spMkLst>
            <pc:docMk/>
            <pc:sldMk cId="593492824" sldId="1303"/>
            <ac:spMk id="3074" creationId="{00000000-0000-0000-0000-000000000000}"/>
          </ac:spMkLst>
        </pc:spChg>
        <pc:picChg chg="del">
          <ac:chgData name="Jens Erik Waage" userId="8b7c0a1d-fbf9-482d-b001-097c17f545fc" providerId="ADAL" clId="{6EFFAC8D-1FB7-43BA-8B2C-508A6C7B14D3}" dt="2022-03-08T19:56:34.120" v="21209" actId="478"/>
          <ac:picMkLst>
            <pc:docMk/>
            <pc:sldMk cId="593492824" sldId="1303"/>
            <ac:picMk id="3" creationId="{0CE328F6-E63C-4E19-B801-7E303386981B}"/>
          </ac:picMkLst>
        </pc:picChg>
        <pc:picChg chg="add mod">
          <ac:chgData name="Jens Erik Waage" userId="8b7c0a1d-fbf9-482d-b001-097c17f545fc" providerId="ADAL" clId="{6EFFAC8D-1FB7-43BA-8B2C-508A6C7B14D3}" dt="2022-03-08T19:56:58.711" v="21215" actId="1076"/>
          <ac:picMkLst>
            <pc:docMk/>
            <pc:sldMk cId="593492824" sldId="1303"/>
            <ac:picMk id="6" creationId="{8222ADB0-906C-414A-95C8-BFFD03DB819C}"/>
          </ac:picMkLst>
        </pc:picChg>
      </pc:sldChg>
      <pc:sldChg chg="modSp del mod">
        <pc:chgData name="Jens Erik Waage" userId="8b7c0a1d-fbf9-482d-b001-097c17f545fc" providerId="ADAL" clId="{6EFFAC8D-1FB7-43BA-8B2C-508A6C7B14D3}" dt="2022-03-08T19:57:37.976" v="21221" actId="47"/>
        <pc:sldMkLst>
          <pc:docMk/>
          <pc:sldMk cId="1045105467" sldId="1304"/>
        </pc:sldMkLst>
        <pc:spChg chg="mod">
          <ac:chgData name="Jens Erik Waage" userId="8b7c0a1d-fbf9-482d-b001-097c17f545fc" providerId="ADAL" clId="{6EFFAC8D-1FB7-43BA-8B2C-508A6C7B14D3}" dt="2022-03-08T19:57:06.912" v="21217" actId="27636"/>
          <ac:spMkLst>
            <pc:docMk/>
            <pc:sldMk cId="1045105467" sldId="1304"/>
            <ac:spMk id="3074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9T00:21:21.711" v="25876" actId="20577"/>
        <pc:sldMkLst>
          <pc:docMk/>
          <pc:sldMk cId="2136018878" sldId="1305"/>
        </pc:sldMkLst>
        <pc:spChg chg="mod">
          <ac:chgData name="Jens Erik Waage" userId="8b7c0a1d-fbf9-482d-b001-097c17f545fc" providerId="ADAL" clId="{6EFFAC8D-1FB7-43BA-8B2C-508A6C7B14D3}" dt="2022-03-09T00:21:21.711" v="25876" actId="20577"/>
          <ac:spMkLst>
            <pc:docMk/>
            <pc:sldMk cId="2136018878" sldId="1305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0:29:53.095" v="22510" actId="108"/>
          <ac:spMkLst>
            <pc:docMk/>
            <pc:sldMk cId="2136018878" sldId="1305"/>
            <ac:spMk id="3074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9T06:33:43.807" v="26110" actId="20577"/>
        <pc:sldMkLst>
          <pc:docMk/>
          <pc:sldMk cId="2652217796" sldId="1306"/>
        </pc:sldMkLst>
        <pc:spChg chg="mod">
          <ac:chgData name="Jens Erik Waage" userId="8b7c0a1d-fbf9-482d-b001-097c17f545fc" providerId="ADAL" clId="{6EFFAC8D-1FB7-43BA-8B2C-508A6C7B14D3}" dt="2022-03-09T06:33:43.807" v="26110" actId="20577"/>
          <ac:spMkLst>
            <pc:docMk/>
            <pc:sldMk cId="2652217796" sldId="1306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0:07:18.948" v="21432" actId="20577"/>
          <ac:spMkLst>
            <pc:docMk/>
            <pc:sldMk cId="2652217796" sldId="1306"/>
            <ac:spMk id="3074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20:16:08.780" v="21632"/>
        <pc:sldMkLst>
          <pc:docMk/>
          <pc:sldMk cId="2900284858" sldId="1307"/>
        </pc:sldMkLst>
        <pc:spChg chg="mod">
          <ac:chgData name="Jens Erik Waage" userId="8b7c0a1d-fbf9-482d-b001-097c17f545fc" providerId="ADAL" clId="{6EFFAC8D-1FB7-43BA-8B2C-508A6C7B14D3}" dt="2022-03-08T20:16:08.780" v="21632"/>
          <ac:spMkLst>
            <pc:docMk/>
            <pc:sldMk cId="2900284858" sldId="1307"/>
            <ac:spMk id="3074" creationId="{00000000-0000-0000-0000-000000000000}"/>
          </ac:spMkLst>
        </pc:spChg>
        <pc:picChg chg="mod">
          <ac:chgData name="Jens Erik Waage" userId="8b7c0a1d-fbf9-482d-b001-097c17f545fc" providerId="ADAL" clId="{6EFFAC8D-1FB7-43BA-8B2C-508A6C7B14D3}" dt="2022-03-08T20:16:04.390" v="21631" actId="1076"/>
          <ac:picMkLst>
            <pc:docMk/>
            <pc:sldMk cId="2900284858" sldId="1307"/>
            <ac:picMk id="3" creationId="{31758568-5290-49BA-A5EA-9F2D2F67AC0C}"/>
          </ac:picMkLst>
        </pc:picChg>
      </pc:sldChg>
      <pc:sldChg chg="addSp modSp mod modClrScheme chgLayout">
        <pc:chgData name="Jens Erik Waage" userId="8b7c0a1d-fbf9-482d-b001-097c17f545fc" providerId="ADAL" clId="{6EFFAC8D-1FB7-43BA-8B2C-508A6C7B14D3}" dt="2022-03-08T20:20:16.907" v="22012" actId="20577"/>
        <pc:sldMkLst>
          <pc:docMk/>
          <pc:sldMk cId="3753349975" sldId="1308"/>
        </pc:sldMkLst>
        <pc:spChg chg="mod">
          <ac:chgData name="Jens Erik Waage" userId="8b7c0a1d-fbf9-482d-b001-097c17f545fc" providerId="ADAL" clId="{6EFFAC8D-1FB7-43BA-8B2C-508A6C7B14D3}" dt="2022-03-08T20:16:42.692" v="21638" actId="26606"/>
          <ac:spMkLst>
            <pc:docMk/>
            <pc:sldMk cId="3753349975" sldId="1308"/>
            <ac:spMk id="2" creationId="{7D57B62A-4691-4E21-899D-A24926C42239}"/>
          </ac:spMkLst>
        </pc:spChg>
        <pc:spChg chg="mod">
          <ac:chgData name="Jens Erik Waage" userId="8b7c0a1d-fbf9-482d-b001-097c17f545fc" providerId="ADAL" clId="{6EFFAC8D-1FB7-43BA-8B2C-508A6C7B14D3}" dt="2022-03-08T20:16:42.692" v="21638" actId="26606"/>
          <ac:spMkLst>
            <pc:docMk/>
            <pc:sldMk cId="3753349975" sldId="1308"/>
            <ac:spMk id="3" creationId="{5A3D0679-FF22-4F4A-95B3-2D5B2BFA4F21}"/>
          </ac:spMkLst>
        </pc:spChg>
        <pc:spChg chg="add mod">
          <ac:chgData name="Jens Erik Waage" userId="8b7c0a1d-fbf9-482d-b001-097c17f545fc" providerId="ADAL" clId="{6EFFAC8D-1FB7-43BA-8B2C-508A6C7B14D3}" dt="2022-03-08T20:20:16.907" v="22012" actId="20577"/>
          <ac:spMkLst>
            <pc:docMk/>
            <pc:sldMk cId="3753349975" sldId="1308"/>
            <ac:spMk id="71" creationId="{998DAAF0-ACD3-42E8-ADD0-4DE3A98D6E7B}"/>
          </ac:spMkLst>
        </pc:spChg>
        <pc:spChg chg="mod">
          <ac:chgData name="Jens Erik Waage" userId="8b7c0a1d-fbf9-482d-b001-097c17f545fc" providerId="ADAL" clId="{6EFFAC8D-1FB7-43BA-8B2C-508A6C7B14D3}" dt="2022-03-08T20:16:42.692" v="21638" actId="26606"/>
          <ac:spMkLst>
            <pc:docMk/>
            <pc:sldMk cId="3753349975" sldId="1308"/>
            <ac:spMk id="3074" creationId="{00000000-0000-0000-0000-000000000000}"/>
          </ac:spMkLst>
        </pc:spChg>
        <pc:picChg chg="mod">
          <ac:chgData name="Jens Erik Waage" userId="8b7c0a1d-fbf9-482d-b001-097c17f545fc" providerId="ADAL" clId="{6EFFAC8D-1FB7-43BA-8B2C-508A6C7B14D3}" dt="2022-03-08T20:16:42.692" v="21638" actId="26606"/>
          <ac:picMkLst>
            <pc:docMk/>
            <pc:sldMk cId="3753349975" sldId="1308"/>
            <ac:picMk id="7" creationId="{8D60C129-39AC-49DC-820E-C78937D7A32F}"/>
          </ac:picMkLst>
        </pc:picChg>
      </pc:sldChg>
      <pc:sldChg chg="modSp mod ord">
        <pc:chgData name="Jens Erik Waage" userId="8b7c0a1d-fbf9-482d-b001-097c17f545fc" providerId="ADAL" clId="{6EFFAC8D-1FB7-43BA-8B2C-508A6C7B14D3}" dt="2022-03-08T20:23:31.168" v="22176" actId="5793"/>
        <pc:sldMkLst>
          <pc:docMk/>
          <pc:sldMk cId="3359922391" sldId="1309"/>
        </pc:sldMkLst>
        <pc:spChg chg="mod">
          <ac:chgData name="Jens Erik Waage" userId="8b7c0a1d-fbf9-482d-b001-097c17f545fc" providerId="ADAL" clId="{6EFFAC8D-1FB7-43BA-8B2C-508A6C7B14D3}" dt="2022-03-08T20:23:31.168" v="22176" actId="5793"/>
          <ac:spMkLst>
            <pc:docMk/>
            <pc:sldMk cId="3359922391" sldId="1309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0:21:03.962" v="22025"/>
          <ac:spMkLst>
            <pc:docMk/>
            <pc:sldMk cId="3359922391" sldId="1309"/>
            <ac:spMk id="3074" creationId="{00000000-0000-0000-0000-000000000000}"/>
          </ac:spMkLst>
        </pc:spChg>
      </pc:sldChg>
      <pc:sldChg chg="modSp mod ord">
        <pc:chgData name="Jens Erik Waage" userId="8b7c0a1d-fbf9-482d-b001-097c17f545fc" providerId="ADAL" clId="{6EFFAC8D-1FB7-43BA-8B2C-508A6C7B14D3}" dt="2022-03-08T20:25:46.372" v="22291" actId="15"/>
        <pc:sldMkLst>
          <pc:docMk/>
          <pc:sldMk cId="3599228540" sldId="1310"/>
        </pc:sldMkLst>
        <pc:spChg chg="mod">
          <ac:chgData name="Jens Erik Waage" userId="8b7c0a1d-fbf9-482d-b001-097c17f545fc" providerId="ADAL" clId="{6EFFAC8D-1FB7-43BA-8B2C-508A6C7B14D3}" dt="2022-03-08T20:25:46.372" v="22291" actId="15"/>
          <ac:spMkLst>
            <pc:docMk/>
            <pc:sldMk cId="3599228540" sldId="1310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0:19:06.849" v="21908"/>
          <ac:spMkLst>
            <pc:docMk/>
            <pc:sldMk cId="3599228540" sldId="1310"/>
            <ac:spMk id="3074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20:28:27.341" v="22506"/>
        <pc:sldMkLst>
          <pc:docMk/>
          <pc:sldMk cId="1158996083" sldId="1311"/>
        </pc:sldMkLst>
        <pc:spChg chg="mod">
          <ac:chgData name="Jens Erik Waage" userId="8b7c0a1d-fbf9-482d-b001-097c17f545fc" providerId="ADAL" clId="{6EFFAC8D-1FB7-43BA-8B2C-508A6C7B14D3}" dt="2022-03-08T20:27:06.366" v="22498" actId="20577"/>
          <ac:spMkLst>
            <pc:docMk/>
            <pc:sldMk cId="1158996083" sldId="1311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0:28:27.341" v="22506"/>
          <ac:spMkLst>
            <pc:docMk/>
            <pc:sldMk cId="1158996083" sldId="1311"/>
            <ac:spMk id="3074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20:52:59.603" v="23059" actId="20577"/>
        <pc:sldMkLst>
          <pc:docMk/>
          <pc:sldMk cId="3801201720" sldId="1312"/>
        </pc:sldMkLst>
        <pc:spChg chg="mod">
          <ac:chgData name="Jens Erik Waage" userId="8b7c0a1d-fbf9-482d-b001-097c17f545fc" providerId="ADAL" clId="{6EFFAC8D-1FB7-43BA-8B2C-508A6C7B14D3}" dt="2022-03-08T20:52:59.603" v="23059" actId="20577"/>
          <ac:spMkLst>
            <pc:docMk/>
            <pc:sldMk cId="3801201720" sldId="1312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0:27:26.906" v="22505" actId="20577"/>
          <ac:spMkLst>
            <pc:docMk/>
            <pc:sldMk cId="3801201720" sldId="1312"/>
            <ac:spMk id="3074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20:56:47.990" v="23236"/>
        <pc:sldMkLst>
          <pc:docMk/>
          <pc:sldMk cId="1130569782" sldId="1313"/>
        </pc:sldMkLst>
        <pc:spChg chg="mod">
          <ac:chgData name="Jens Erik Waage" userId="8b7c0a1d-fbf9-482d-b001-097c17f545fc" providerId="ADAL" clId="{6EFFAC8D-1FB7-43BA-8B2C-508A6C7B14D3}" dt="2022-03-08T20:56:06.593" v="23234" actId="20577"/>
          <ac:spMkLst>
            <pc:docMk/>
            <pc:sldMk cId="1130569782" sldId="1313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0:56:47.990" v="23236"/>
          <ac:spMkLst>
            <pc:docMk/>
            <pc:sldMk cId="1130569782" sldId="1313"/>
            <ac:spMk id="3074" creationId="{00000000-0000-0000-0000-000000000000}"/>
          </ac:spMkLst>
        </pc:spChg>
      </pc:sldChg>
      <pc:sldChg chg="del">
        <pc:chgData name="Jens Erik Waage" userId="8b7c0a1d-fbf9-482d-b001-097c17f545fc" providerId="ADAL" clId="{6EFFAC8D-1FB7-43BA-8B2C-508A6C7B14D3}" dt="2022-03-08T20:56:41.513" v="23235" actId="47"/>
        <pc:sldMkLst>
          <pc:docMk/>
          <pc:sldMk cId="3581471792" sldId="1314"/>
        </pc:sldMkLst>
      </pc:sldChg>
      <pc:sldChg chg="modSp mod">
        <pc:chgData name="Jens Erik Waage" userId="8b7c0a1d-fbf9-482d-b001-097c17f545fc" providerId="ADAL" clId="{6EFFAC8D-1FB7-43BA-8B2C-508A6C7B14D3}" dt="2022-03-09T00:26:35.083" v="25877" actId="122"/>
        <pc:sldMkLst>
          <pc:docMk/>
          <pc:sldMk cId="4258708678" sldId="1315"/>
        </pc:sldMkLst>
        <pc:spChg chg="mod">
          <ac:chgData name="Jens Erik Waage" userId="8b7c0a1d-fbf9-482d-b001-097c17f545fc" providerId="ADAL" clId="{6EFFAC8D-1FB7-43BA-8B2C-508A6C7B14D3}" dt="2022-03-09T00:26:35.083" v="25877" actId="122"/>
          <ac:spMkLst>
            <pc:docMk/>
            <pc:sldMk cId="4258708678" sldId="1315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0:57:03.423" v="23237"/>
          <ac:spMkLst>
            <pc:docMk/>
            <pc:sldMk cId="4258708678" sldId="1315"/>
            <ac:spMk id="3074" creationId="{00000000-0000-0000-0000-000000000000}"/>
          </ac:spMkLst>
        </pc:spChg>
      </pc:sldChg>
      <pc:sldChg chg="addSp delSp modSp mod modClrScheme chgLayout">
        <pc:chgData name="Jens Erik Waage" userId="8b7c0a1d-fbf9-482d-b001-097c17f545fc" providerId="ADAL" clId="{6EFFAC8D-1FB7-43BA-8B2C-508A6C7B14D3}" dt="2022-03-08T21:06:38.671" v="23622" actId="20577"/>
        <pc:sldMkLst>
          <pc:docMk/>
          <pc:sldMk cId="4090538868" sldId="1316"/>
        </pc:sldMkLst>
        <pc:spChg chg="mod">
          <ac:chgData name="Jens Erik Waage" userId="8b7c0a1d-fbf9-482d-b001-097c17f545fc" providerId="ADAL" clId="{6EFFAC8D-1FB7-43BA-8B2C-508A6C7B14D3}" dt="2022-03-08T21:04:04.952" v="23361" actId="26606"/>
          <ac:spMkLst>
            <pc:docMk/>
            <pc:sldMk cId="4090538868" sldId="1316"/>
            <ac:spMk id="2" creationId="{285D50A2-FEC7-4D18-9243-83BFCADD41E7}"/>
          </ac:spMkLst>
        </pc:spChg>
        <pc:spChg chg="mod">
          <ac:chgData name="Jens Erik Waage" userId="8b7c0a1d-fbf9-482d-b001-097c17f545fc" providerId="ADAL" clId="{6EFFAC8D-1FB7-43BA-8B2C-508A6C7B14D3}" dt="2022-03-08T21:04:04.952" v="23361" actId="26606"/>
          <ac:spMkLst>
            <pc:docMk/>
            <pc:sldMk cId="4090538868" sldId="1316"/>
            <ac:spMk id="3" creationId="{4B1DCC83-B198-4161-BA0D-9AF394B4188C}"/>
          </ac:spMkLst>
        </pc:spChg>
        <pc:spChg chg="add del mod">
          <ac:chgData name="Jens Erik Waage" userId="8b7c0a1d-fbf9-482d-b001-097c17f545fc" providerId="ADAL" clId="{6EFFAC8D-1FB7-43BA-8B2C-508A6C7B14D3}" dt="2022-03-08T21:04:03.042" v="23358" actId="26606"/>
          <ac:spMkLst>
            <pc:docMk/>
            <pc:sldMk cId="4090538868" sldId="1316"/>
            <ac:spMk id="71" creationId="{DDBA8548-8738-438C-9F29-9613596A5139}"/>
          </ac:spMkLst>
        </pc:spChg>
        <pc:spChg chg="mod">
          <ac:chgData name="Jens Erik Waage" userId="8b7c0a1d-fbf9-482d-b001-097c17f545fc" providerId="ADAL" clId="{6EFFAC8D-1FB7-43BA-8B2C-508A6C7B14D3}" dt="2022-03-08T21:04:04.952" v="23361" actId="26606"/>
          <ac:spMkLst>
            <pc:docMk/>
            <pc:sldMk cId="4090538868" sldId="1316"/>
            <ac:spMk id="3074" creationId="{00000000-0000-0000-0000-000000000000}"/>
          </ac:spMkLst>
        </pc:spChg>
        <pc:spChg chg="add del mod">
          <ac:chgData name="Jens Erik Waage" userId="8b7c0a1d-fbf9-482d-b001-097c17f545fc" providerId="ADAL" clId="{6EFFAC8D-1FB7-43BA-8B2C-508A6C7B14D3}" dt="2022-03-08T21:04:04.943" v="23360" actId="26606"/>
          <ac:spMkLst>
            <pc:docMk/>
            <pc:sldMk cId="4090538868" sldId="1316"/>
            <ac:spMk id="3076" creationId="{E4B51D10-B1AB-4479-B6D5-BBCFB659BDFA}"/>
          </ac:spMkLst>
        </pc:spChg>
        <pc:spChg chg="add mod">
          <ac:chgData name="Jens Erik Waage" userId="8b7c0a1d-fbf9-482d-b001-097c17f545fc" providerId="ADAL" clId="{6EFFAC8D-1FB7-43BA-8B2C-508A6C7B14D3}" dt="2022-03-08T21:06:38.671" v="23622" actId="20577"/>
          <ac:spMkLst>
            <pc:docMk/>
            <pc:sldMk cId="4090538868" sldId="1316"/>
            <ac:spMk id="3078" creationId="{F96B3269-B2A3-41F9-A407-7F3D1CF8D3A9}"/>
          </ac:spMkLst>
        </pc:spChg>
        <pc:picChg chg="mod">
          <ac:chgData name="Jens Erik Waage" userId="8b7c0a1d-fbf9-482d-b001-097c17f545fc" providerId="ADAL" clId="{6EFFAC8D-1FB7-43BA-8B2C-508A6C7B14D3}" dt="2022-03-08T21:04:04.952" v="23361" actId="26606"/>
          <ac:picMkLst>
            <pc:docMk/>
            <pc:sldMk cId="4090538868" sldId="1316"/>
            <ac:picMk id="6" creationId="{41CBAA97-A0C1-46F9-BB88-1464ADE733EB}"/>
          </ac:picMkLst>
        </pc:picChg>
      </pc:sldChg>
      <pc:sldChg chg="modSp mod">
        <pc:chgData name="Jens Erik Waage" userId="8b7c0a1d-fbf9-482d-b001-097c17f545fc" providerId="ADAL" clId="{6EFFAC8D-1FB7-43BA-8B2C-508A6C7B14D3}" dt="2022-03-08T21:06:48.700" v="23623"/>
        <pc:sldMkLst>
          <pc:docMk/>
          <pc:sldMk cId="2964485531" sldId="1317"/>
        </pc:sldMkLst>
        <pc:spChg chg="mod">
          <ac:chgData name="Jens Erik Waage" userId="8b7c0a1d-fbf9-482d-b001-097c17f545fc" providerId="ADAL" clId="{6EFFAC8D-1FB7-43BA-8B2C-508A6C7B14D3}" dt="2022-03-08T21:06:48.700" v="23623"/>
          <ac:spMkLst>
            <pc:docMk/>
            <pc:sldMk cId="2964485531" sldId="1317"/>
            <ac:spMk id="3074" creationId="{00000000-0000-0000-0000-000000000000}"/>
          </ac:spMkLst>
        </pc:spChg>
      </pc:sldChg>
      <pc:sldChg chg="modSp mod">
        <pc:chgData name="Jens Erik Waage" userId="8b7c0a1d-fbf9-482d-b001-097c17f545fc" providerId="ADAL" clId="{6EFFAC8D-1FB7-43BA-8B2C-508A6C7B14D3}" dt="2022-03-08T21:12:15.119" v="23942" actId="20577"/>
        <pc:sldMkLst>
          <pc:docMk/>
          <pc:sldMk cId="3323070326" sldId="1318"/>
        </pc:sldMkLst>
        <pc:spChg chg="mod">
          <ac:chgData name="Jens Erik Waage" userId="8b7c0a1d-fbf9-482d-b001-097c17f545fc" providerId="ADAL" clId="{6EFFAC8D-1FB7-43BA-8B2C-508A6C7B14D3}" dt="2022-03-08T21:12:15.119" v="23942" actId="20577"/>
          <ac:spMkLst>
            <pc:docMk/>
            <pc:sldMk cId="3323070326" sldId="1318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1:07:33.971" v="23651" actId="20577"/>
          <ac:spMkLst>
            <pc:docMk/>
            <pc:sldMk cId="3323070326" sldId="1318"/>
            <ac:spMk id="3074" creationId="{00000000-0000-0000-0000-000000000000}"/>
          </ac:spMkLst>
        </pc:spChg>
      </pc:sldChg>
      <pc:sldChg chg="del">
        <pc:chgData name="Jens Erik Waage" userId="8b7c0a1d-fbf9-482d-b001-097c17f545fc" providerId="ADAL" clId="{6EFFAC8D-1FB7-43BA-8B2C-508A6C7B14D3}" dt="2022-03-08T21:12:40.434" v="23943" actId="47"/>
        <pc:sldMkLst>
          <pc:docMk/>
          <pc:sldMk cId="2427924285" sldId="1319"/>
        </pc:sldMkLst>
      </pc:sldChg>
      <pc:sldChg chg="addSp delSp modSp mod modClrScheme chgLayout">
        <pc:chgData name="Jens Erik Waage" userId="8b7c0a1d-fbf9-482d-b001-097c17f545fc" providerId="ADAL" clId="{6EFFAC8D-1FB7-43BA-8B2C-508A6C7B14D3}" dt="2022-03-08T21:24:23.960" v="24356" actId="108"/>
        <pc:sldMkLst>
          <pc:docMk/>
          <pc:sldMk cId="929270227" sldId="1320"/>
        </pc:sldMkLst>
        <pc:spChg chg="mod">
          <ac:chgData name="Jens Erik Waage" userId="8b7c0a1d-fbf9-482d-b001-097c17f545fc" providerId="ADAL" clId="{6EFFAC8D-1FB7-43BA-8B2C-508A6C7B14D3}" dt="2022-03-08T21:23:53.078" v="24350" actId="26606"/>
          <ac:spMkLst>
            <pc:docMk/>
            <pc:sldMk cId="929270227" sldId="1320"/>
            <ac:spMk id="2" creationId="{69DDE5A8-E1D5-48CB-803A-FF1DCD6017D8}"/>
          </ac:spMkLst>
        </pc:spChg>
        <pc:spChg chg="mod">
          <ac:chgData name="Jens Erik Waage" userId="8b7c0a1d-fbf9-482d-b001-097c17f545fc" providerId="ADAL" clId="{6EFFAC8D-1FB7-43BA-8B2C-508A6C7B14D3}" dt="2022-03-08T21:23:53.078" v="24350" actId="26606"/>
          <ac:spMkLst>
            <pc:docMk/>
            <pc:sldMk cId="929270227" sldId="1320"/>
            <ac:spMk id="4" creationId="{8C7DD0B5-4909-4131-B8BE-1DB77E50347F}"/>
          </ac:spMkLst>
        </pc:spChg>
        <pc:spChg chg="mod">
          <ac:chgData name="Jens Erik Waage" userId="8b7c0a1d-fbf9-482d-b001-097c17f545fc" providerId="ADAL" clId="{6EFFAC8D-1FB7-43BA-8B2C-508A6C7B14D3}" dt="2022-03-08T21:23:58.090" v="24353" actId="20577"/>
          <ac:spMkLst>
            <pc:docMk/>
            <pc:sldMk cId="929270227" sldId="1320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1:24:23.960" v="24356" actId="108"/>
          <ac:spMkLst>
            <pc:docMk/>
            <pc:sldMk cId="929270227" sldId="1320"/>
            <ac:spMk id="3074" creationId="{00000000-0000-0000-0000-000000000000}"/>
          </ac:spMkLst>
        </pc:spChg>
        <pc:picChg chg="del">
          <ac:chgData name="Jens Erik Waage" userId="8b7c0a1d-fbf9-482d-b001-097c17f545fc" providerId="ADAL" clId="{6EFFAC8D-1FB7-43BA-8B2C-508A6C7B14D3}" dt="2022-03-08T21:17:23.468" v="23945" actId="21"/>
          <ac:picMkLst>
            <pc:docMk/>
            <pc:sldMk cId="929270227" sldId="1320"/>
            <ac:picMk id="3" creationId="{24009B4D-F356-4E60-AB75-C212F6FE522E}"/>
          </ac:picMkLst>
        </pc:picChg>
        <pc:picChg chg="add mod ord">
          <ac:chgData name="Jens Erik Waage" userId="8b7c0a1d-fbf9-482d-b001-097c17f545fc" providerId="ADAL" clId="{6EFFAC8D-1FB7-43BA-8B2C-508A6C7B14D3}" dt="2022-03-08T21:23:53.078" v="24350" actId="26606"/>
          <ac:picMkLst>
            <pc:docMk/>
            <pc:sldMk cId="929270227" sldId="1320"/>
            <ac:picMk id="7" creationId="{903A9454-B9D0-4A25-8239-C5892B79852A}"/>
          </ac:picMkLst>
        </pc:picChg>
      </pc:sldChg>
      <pc:sldChg chg="del">
        <pc:chgData name="Jens Erik Waage" userId="8b7c0a1d-fbf9-482d-b001-097c17f545fc" providerId="ADAL" clId="{6EFFAC8D-1FB7-43BA-8B2C-508A6C7B14D3}" dt="2022-03-08T21:26:14.064" v="24623" actId="47"/>
        <pc:sldMkLst>
          <pc:docMk/>
          <pc:sldMk cId="2093239941" sldId="1321"/>
        </pc:sldMkLst>
      </pc:sldChg>
      <pc:sldChg chg="modSp mod">
        <pc:chgData name="Jens Erik Waage" userId="8b7c0a1d-fbf9-482d-b001-097c17f545fc" providerId="ADAL" clId="{6EFFAC8D-1FB7-43BA-8B2C-508A6C7B14D3}" dt="2022-03-08T21:37:58.679" v="25016" actId="20577"/>
        <pc:sldMkLst>
          <pc:docMk/>
          <pc:sldMk cId="778462002" sldId="1322"/>
        </pc:sldMkLst>
        <pc:spChg chg="mod">
          <ac:chgData name="Jens Erik Waage" userId="8b7c0a1d-fbf9-482d-b001-097c17f545fc" providerId="ADAL" clId="{6EFFAC8D-1FB7-43BA-8B2C-508A6C7B14D3}" dt="2022-03-08T21:37:58.679" v="25016" actId="20577"/>
          <ac:spMkLst>
            <pc:docMk/>
            <pc:sldMk cId="778462002" sldId="1322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21:28:29.568" v="24700"/>
          <ac:spMkLst>
            <pc:docMk/>
            <pc:sldMk cId="778462002" sldId="1322"/>
            <ac:spMk id="3074" creationId="{00000000-0000-0000-0000-000000000000}"/>
          </ac:spMkLst>
        </pc:spChg>
      </pc:sldChg>
      <pc:sldChg chg="addSp modSp mod modClrScheme chgLayout">
        <pc:chgData name="Jens Erik Waage" userId="8b7c0a1d-fbf9-482d-b001-097c17f545fc" providerId="ADAL" clId="{6EFFAC8D-1FB7-43BA-8B2C-508A6C7B14D3}" dt="2022-03-08T21:40:03.191" v="25247" actId="20577"/>
        <pc:sldMkLst>
          <pc:docMk/>
          <pc:sldMk cId="394028408" sldId="1323"/>
        </pc:sldMkLst>
        <pc:spChg chg="mod">
          <ac:chgData name="Jens Erik Waage" userId="8b7c0a1d-fbf9-482d-b001-097c17f545fc" providerId="ADAL" clId="{6EFFAC8D-1FB7-43BA-8B2C-508A6C7B14D3}" dt="2022-03-08T21:38:52.275" v="25018" actId="26606"/>
          <ac:spMkLst>
            <pc:docMk/>
            <pc:sldMk cId="394028408" sldId="1323"/>
            <ac:spMk id="2" creationId="{7D0BB566-4532-4639-9B41-7B1EA9E8FD59}"/>
          </ac:spMkLst>
        </pc:spChg>
        <pc:spChg chg="mod">
          <ac:chgData name="Jens Erik Waage" userId="8b7c0a1d-fbf9-482d-b001-097c17f545fc" providerId="ADAL" clId="{6EFFAC8D-1FB7-43BA-8B2C-508A6C7B14D3}" dt="2022-03-08T21:38:52.275" v="25018" actId="26606"/>
          <ac:spMkLst>
            <pc:docMk/>
            <pc:sldMk cId="394028408" sldId="1323"/>
            <ac:spMk id="3" creationId="{AF95A716-4E92-4294-A706-F8A10294BADF}"/>
          </ac:spMkLst>
        </pc:spChg>
        <pc:spChg chg="add mod">
          <ac:chgData name="Jens Erik Waage" userId="8b7c0a1d-fbf9-482d-b001-097c17f545fc" providerId="ADAL" clId="{6EFFAC8D-1FB7-43BA-8B2C-508A6C7B14D3}" dt="2022-03-08T21:40:03.191" v="25247" actId="20577"/>
          <ac:spMkLst>
            <pc:docMk/>
            <pc:sldMk cId="394028408" sldId="1323"/>
            <ac:spMk id="71" creationId="{B42779B8-C316-4C4B-85DB-4CB6901FD546}"/>
          </ac:spMkLst>
        </pc:spChg>
        <pc:spChg chg="mod">
          <ac:chgData name="Jens Erik Waage" userId="8b7c0a1d-fbf9-482d-b001-097c17f545fc" providerId="ADAL" clId="{6EFFAC8D-1FB7-43BA-8B2C-508A6C7B14D3}" dt="2022-03-08T21:38:52.275" v="25018" actId="26606"/>
          <ac:spMkLst>
            <pc:docMk/>
            <pc:sldMk cId="394028408" sldId="1323"/>
            <ac:spMk id="3074" creationId="{00000000-0000-0000-0000-000000000000}"/>
          </ac:spMkLst>
        </pc:spChg>
        <pc:picChg chg="mod">
          <ac:chgData name="Jens Erik Waage" userId="8b7c0a1d-fbf9-482d-b001-097c17f545fc" providerId="ADAL" clId="{6EFFAC8D-1FB7-43BA-8B2C-508A6C7B14D3}" dt="2022-03-08T21:38:52.275" v="25018" actId="26606"/>
          <ac:picMkLst>
            <pc:docMk/>
            <pc:sldMk cId="394028408" sldId="1323"/>
            <ac:picMk id="6" creationId="{E0417FEC-FB08-4483-85E4-203843B09EEC}"/>
          </ac:picMkLst>
        </pc:picChg>
      </pc:sldChg>
      <pc:sldChg chg="modSp mod">
        <pc:chgData name="Jens Erik Waage" userId="8b7c0a1d-fbf9-482d-b001-097c17f545fc" providerId="ADAL" clId="{6EFFAC8D-1FB7-43BA-8B2C-508A6C7B14D3}" dt="2022-03-08T21:49:48.529" v="25664" actId="12"/>
        <pc:sldMkLst>
          <pc:docMk/>
          <pc:sldMk cId="3010197446" sldId="1328"/>
        </pc:sldMkLst>
        <pc:spChg chg="mod">
          <ac:chgData name="Jens Erik Waage" userId="8b7c0a1d-fbf9-482d-b001-097c17f545fc" providerId="ADAL" clId="{6EFFAC8D-1FB7-43BA-8B2C-508A6C7B14D3}" dt="2022-03-08T21:49:48.529" v="25664" actId="12"/>
          <ac:spMkLst>
            <pc:docMk/>
            <pc:sldMk cId="3010197446" sldId="1328"/>
            <ac:spMk id="5" creationId="{00000000-0000-0000-0000-000000000000}"/>
          </ac:spMkLst>
        </pc:spChg>
      </pc:sldChg>
      <pc:sldChg chg="modSp new del mod">
        <pc:chgData name="Jens Erik Waage" userId="8b7c0a1d-fbf9-482d-b001-097c17f545fc" providerId="ADAL" clId="{6EFFAC8D-1FB7-43BA-8B2C-508A6C7B14D3}" dt="2022-03-07T21:37:55.628" v="120" actId="47"/>
        <pc:sldMkLst>
          <pc:docMk/>
          <pc:sldMk cId="176093785" sldId="1329"/>
        </pc:sldMkLst>
        <pc:spChg chg="mod">
          <ac:chgData name="Jens Erik Waage" userId="8b7c0a1d-fbf9-482d-b001-097c17f545fc" providerId="ADAL" clId="{6EFFAC8D-1FB7-43BA-8B2C-508A6C7B14D3}" dt="2022-03-07T21:37:47.947" v="119" actId="20577"/>
          <ac:spMkLst>
            <pc:docMk/>
            <pc:sldMk cId="176093785" sldId="1329"/>
            <ac:spMk id="3" creationId="{D61F1CDA-FB33-439F-B6AB-714F3CFE1714}"/>
          </ac:spMkLst>
        </pc:spChg>
      </pc:sldChg>
      <pc:sldChg chg="modSp new add del mod">
        <pc:chgData name="Jens Erik Waage" userId="8b7c0a1d-fbf9-482d-b001-097c17f545fc" providerId="ADAL" clId="{6EFFAC8D-1FB7-43BA-8B2C-508A6C7B14D3}" dt="2022-03-08T21:55:18.734" v="25670" actId="47"/>
        <pc:sldMkLst>
          <pc:docMk/>
          <pc:sldMk cId="3814460387" sldId="1329"/>
        </pc:sldMkLst>
        <pc:spChg chg="mod">
          <ac:chgData name="Jens Erik Waage" userId="8b7c0a1d-fbf9-482d-b001-097c17f545fc" providerId="ADAL" clId="{6EFFAC8D-1FB7-43BA-8B2C-508A6C7B14D3}" dt="2022-03-07T21:43:52.194" v="515" actId="20577"/>
          <ac:spMkLst>
            <pc:docMk/>
            <pc:sldMk cId="3814460387" sldId="1329"/>
            <ac:spMk id="2" creationId="{7C3384CB-93F8-403A-8B7F-40E639480526}"/>
          </ac:spMkLst>
        </pc:spChg>
        <pc:spChg chg="mod">
          <ac:chgData name="Jens Erik Waage" userId="8b7c0a1d-fbf9-482d-b001-097c17f545fc" providerId="ADAL" clId="{6EFFAC8D-1FB7-43BA-8B2C-508A6C7B14D3}" dt="2022-03-07T21:40:51.746" v="242" actId="20577"/>
          <ac:spMkLst>
            <pc:docMk/>
            <pc:sldMk cId="3814460387" sldId="1329"/>
            <ac:spMk id="3" creationId="{AF5CC55A-B3B8-484E-898F-F22280C943DB}"/>
          </ac:spMkLst>
        </pc:spChg>
      </pc:sldChg>
      <pc:sldChg chg="modSp new add del mod">
        <pc:chgData name="Jens Erik Waage" userId="8b7c0a1d-fbf9-482d-b001-097c17f545fc" providerId="ADAL" clId="{6EFFAC8D-1FB7-43BA-8B2C-508A6C7B14D3}" dt="2022-03-08T21:55:02.619" v="25669" actId="47"/>
        <pc:sldMkLst>
          <pc:docMk/>
          <pc:sldMk cId="816754590" sldId="1330"/>
        </pc:sldMkLst>
        <pc:spChg chg="mod">
          <ac:chgData name="Jens Erik Waage" userId="8b7c0a1d-fbf9-482d-b001-097c17f545fc" providerId="ADAL" clId="{6EFFAC8D-1FB7-43BA-8B2C-508A6C7B14D3}" dt="2022-03-08T14:59:49.096" v="11032" actId="20577"/>
          <ac:spMkLst>
            <pc:docMk/>
            <pc:sldMk cId="816754590" sldId="1330"/>
            <ac:spMk id="2" creationId="{E85EC155-B85C-4FB2-A96D-6D2213AD757C}"/>
          </ac:spMkLst>
        </pc:spChg>
        <pc:spChg chg="mod">
          <ac:chgData name="Jens Erik Waage" userId="8b7c0a1d-fbf9-482d-b001-097c17f545fc" providerId="ADAL" clId="{6EFFAC8D-1FB7-43BA-8B2C-508A6C7B14D3}" dt="2022-03-07T21:44:01.152" v="538" actId="20577"/>
          <ac:spMkLst>
            <pc:docMk/>
            <pc:sldMk cId="816754590" sldId="1330"/>
            <ac:spMk id="3" creationId="{8B61E42C-A054-4C49-8957-48878A4FDF16}"/>
          </ac:spMkLst>
        </pc:spChg>
      </pc:sldChg>
      <pc:sldChg chg="modSp new mod">
        <pc:chgData name="Jens Erik Waage" userId="8b7c0a1d-fbf9-482d-b001-097c17f545fc" providerId="ADAL" clId="{6EFFAC8D-1FB7-43BA-8B2C-508A6C7B14D3}" dt="2022-03-09T06:20:59.539" v="26006" actId="20577"/>
        <pc:sldMkLst>
          <pc:docMk/>
          <pc:sldMk cId="3376369149" sldId="1331"/>
        </pc:sldMkLst>
        <pc:spChg chg="mod">
          <ac:chgData name="Jens Erik Waage" userId="8b7c0a1d-fbf9-482d-b001-097c17f545fc" providerId="ADAL" clId="{6EFFAC8D-1FB7-43BA-8B2C-508A6C7B14D3}" dt="2022-03-09T06:20:59.539" v="26006" actId="20577"/>
          <ac:spMkLst>
            <pc:docMk/>
            <pc:sldMk cId="3376369149" sldId="1331"/>
            <ac:spMk id="2" creationId="{1F8C6A93-A0F5-4241-A60A-719D373CE32B}"/>
          </ac:spMkLst>
        </pc:spChg>
        <pc:spChg chg="mod">
          <ac:chgData name="Jens Erik Waage" userId="8b7c0a1d-fbf9-482d-b001-097c17f545fc" providerId="ADAL" clId="{6EFFAC8D-1FB7-43BA-8B2C-508A6C7B14D3}" dt="2022-03-08T08:38:27.175" v="2427" actId="20577"/>
          <ac:spMkLst>
            <pc:docMk/>
            <pc:sldMk cId="3376369149" sldId="1331"/>
            <ac:spMk id="3" creationId="{B894A9B6-03C2-427E-B87E-A676FF25A4F9}"/>
          </ac:spMkLst>
        </pc:spChg>
      </pc:sldChg>
      <pc:sldChg chg="modSp new del mod">
        <pc:chgData name="Jens Erik Waage" userId="8b7c0a1d-fbf9-482d-b001-097c17f545fc" providerId="ADAL" clId="{6EFFAC8D-1FB7-43BA-8B2C-508A6C7B14D3}" dt="2022-03-08T08:26:35.578" v="2359" actId="47"/>
        <pc:sldMkLst>
          <pc:docMk/>
          <pc:sldMk cId="4042911204" sldId="1331"/>
        </pc:sldMkLst>
        <pc:spChg chg="mod">
          <ac:chgData name="Jens Erik Waage" userId="8b7c0a1d-fbf9-482d-b001-097c17f545fc" providerId="ADAL" clId="{6EFFAC8D-1FB7-43BA-8B2C-508A6C7B14D3}" dt="2022-03-08T08:24:18.181" v="2358" actId="20577"/>
          <ac:spMkLst>
            <pc:docMk/>
            <pc:sldMk cId="4042911204" sldId="1331"/>
            <ac:spMk id="2" creationId="{DE281BA6-C851-4C73-A95C-732D3180DEB3}"/>
          </ac:spMkLst>
        </pc:spChg>
        <pc:spChg chg="mod">
          <ac:chgData name="Jens Erik Waage" userId="8b7c0a1d-fbf9-482d-b001-097c17f545fc" providerId="ADAL" clId="{6EFFAC8D-1FB7-43BA-8B2C-508A6C7B14D3}" dt="2022-03-08T08:22:19.595" v="2242" actId="20577"/>
          <ac:spMkLst>
            <pc:docMk/>
            <pc:sldMk cId="4042911204" sldId="1331"/>
            <ac:spMk id="3" creationId="{9FC5D6E0-3644-4386-A28D-B73A160F677D}"/>
          </ac:spMkLst>
        </pc:spChg>
      </pc:sldChg>
      <pc:sldChg chg="modSp new del mod">
        <pc:chgData name="Jens Erik Waage" userId="8b7c0a1d-fbf9-482d-b001-097c17f545fc" providerId="ADAL" clId="{6EFFAC8D-1FB7-43BA-8B2C-508A6C7B14D3}" dt="2022-03-08T09:53:27.221" v="3784" actId="47"/>
        <pc:sldMkLst>
          <pc:docMk/>
          <pc:sldMk cId="944973212" sldId="1332"/>
        </pc:sldMkLst>
        <pc:spChg chg="mod">
          <ac:chgData name="Jens Erik Waage" userId="8b7c0a1d-fbf9-482d-b001-097c17f545fc" providerId="ADAL" clId="{6EFFAC8D-1FB7-43BA-8B2C-508A6C7B14D3}" dt="2022-03-08T09:52:29.377" v="3783" actId="20577"/>
          <ac:spMkLst>
            <pc:docMk/>
            <pc:sldMk cId="944973212" sldId="1332"/>
            <ac:spMk id="2" creationId="{766BB647-E2ED-4CA3-A49B-A31DDF822AB1}"/>
          </ac:spMkLst>
        </pc:spChg>
        <pc:spChg chg="mod">
          <ac:chgData name="Jens Erik Waage" userId="8b7c0a1d-fbf9-482d-b001-097c17f545fc" providerId="ADAL" clId="{6EFFAC8D-1FB7-43BA-8B2C-508A6C7B14D3}" dt="2022-03-08T09:51:33.437" v="3647" actId="20577"/>
          <ac:spMkLst>
            <pc:docMk/>
            <pc:sldMk cId="944973212" sldId="1332"/>
            <ac:spMk id="3" creationId="{B0BAEE4F-4616-4630-93A8-3982DE5B605F}"/>
          </ac:spMkLst>
        </pc:spChg>
      </pc:sldChg>
      <pc:sldChg chg="addSp modSp new mod ord">
        <pc:chgData name="Jens Erik Waage" userId="8b7c0a1d-fbf9-482d-b001-097c17f545fc" providerId="ADAL" clId="{6EFFAC8D-1FB7-43BA-8B2C-508A6C7B14D3}" dt="2022-03-08T10:41:23.566" v="5890"/>
        <pc:sldMkLst>
          <pc:docMk/>
          <pc:sldMk cId="1234712963" sldId="1332"/>
        </pc:sldMkLst>
        <pc:spChg chg="mod">
          <ac:chgData name="Jens Erik Waage" userId="8b7c0a1d-fbf9-482d-b001-097c17f545fc" providerId="ADAL" clId="{6EFFAC8D-1FB7-43BA-8B2C-508A6C7B14D3}" dt="2022-03-08T10:41:15.517" v="5889" actId="20577"/>
          <ac:spMkLst>
            <pc:docMk/>
            <pc:sldMk cId="1234712963" sldId="1332"/>
            <ac:spMk id="2" creationId="{2A189713-1E54-4DB4-9321-20ECA5A0CBC8}"/>
          </ac:spMkLst>
        </pc:spChg>
        <pc:spChg chg="mod">
          <ac:chgData name="Jens Erik Waage" userId="8b7c0a1d-fbf9-482d-b001-097c17f545fc" providerId="ADAL" clId="{6EFFAC8D-1FB7-43BA-8B2C-508A6C7B14D3}" dt="2022-03-08T10:25:24.991" v="5003" actId="20577"/>
          <ac:spMkLst>
            <pc:docMk/>
            <pc:sldMk cId="1234712963" sldId="1332"/>
            <ac:spMk id="3" creationId="{738D8FE0-0F7C-4871-9063-266EE2057370}"/>
          </ac:spMkLst>
        </pc:spChg>
        <pc:spChg chg="add mod">
          <ac:chgData name="Jens Erik Waage" userId="8b7c0a1d-fbf9-482d-b001-097c17f545fc" providerId="ADAL" clId="{6EFFAC8D-1FB7-43BA-8B2C-508A6C7B14D3}" dt="2022-03-08T10:41:23.566" v="5890"/>
          <ac:spMkLst>
            <pc:docMk/>
            <pc:sldMk cId="1234712963" sldId="1332"/>
            <ac:spMk id="6" creationId="{FA273620-1EE4-4D82-8D63-EE6D4AAA008A}"/>
          </ac:spMkLst>
        </pc:spChg>
      </pc:sldChg>
      <pc:sldChg chg="modSp new del mod ord">
        <pc:chgData name="Jens Erik Waage" userId="8b7c0a1d-fbf9-482d-b001-097c17f545fc" providerId="ADAL" clId="{6EFFAC8D-1FB7-43BA-8B2C-508A6C7B14D3}" dt="2022-03-08T10:13:42.731" v="4557" actId="47"/>
        <pc:sldMkLst>
          <pc:docMk/>
          <pc:sldMk cId="1531004414" sldId="1332"/>
        </pc:sldMkLst>
        <pc:spChg chg="mod">
          <ac:chgData name="Jens Erik Waage" userId="8b7c0a1d-fbf9-482d-b001-097c17f545fc" providerId="ADAL" clId="{6EFFAC8D-1FB7-43BA-8B2C-508A6C7B14D3}" dt="2022-03-08T10:09:57.927" v="4148" actId="20577"/>
          <ac:spMkLst>
            <pc:docMk/>
            <pc:sldMk cId="1531004414" sldId="1332"/>
            <ac:spMk id="2" creationId="{7824F788-E8E9-40FA-97E9-75AE74C67EAE}"/>
          </ac:spMkLst>
        </pc:spChg>
        <pc:spChg chg="mod">
          <ac:chgData name="Jens Erik Waage" userId="8b7c0a1d-fbf9-482d-b001-097c17f545fc" providerId="ADAL" clId="{6EFFAC8D-1FB7-43BA-8B2C-508A6C7B14D3}" dt="2022-03-08T10:09:40.126" v="4088" actId="20577"/>
          <ac:spMkLst>
            <pc:docMk/>
            <pc:sldMk cId="1531004414" sldId="1332"/>
            <ac:spMk id="3" creationId="{229BC34F-FA78-4374-A5A8-9CA075F14887}"/>
          </ac:spMkLst>
        </pc:spChg>
      </pc:sldChg>
      <pc:sldChg chg="addSp delSp modSp new del mod">
        <pc:chgData name="Jens Erik Waage" userId="8b7c0a1d-fbf9-482d-b001-097c17f545fc" providerId="ADAL" clId="{6EFFAC8D-1FB7-43BA-8B2C-508A6C7B14D3}" dt="2022-03-08T11:57:42.792" v="7748" actId="47"/>
        <pc:sldMkLst>
          <pc:docMk/>
          <pc:sldMk cId="3652368861" sldId="1333"/>
        </pc:sldMkLst>
        <pc:spChg chg="del">
          <ac:chgData name="Jens Erik Waage" userId="8b7c0a1d-fbf9-482d-b001-097c17f545fc" providerId="ADAL" clId="{6EFFAC8D-1FB7-43BA-8B2C-508A6C7B14D3}" dt="2022-03-08T11:30:27.813" v="6681"/>
          <ac:spMkLst>
            <pc:docMk/>
            <pc:sldMk cId="3652368861" sldId="1333"/>
            <ac:spMk id="2" creationId="{C0A92B79-C7E2-42D1-B4FC-27D10BCF3BD1}"/>
          </ac:spMkLst>
        </pc:spChg>
        <pc:spChg chg="mod">
          <ac:chgData name="Jens Erik Waage" userId="8b7c0a1d-fbf9-482d-b001-097c17f545fc" providerId="ADAL" clId="{6EFFAC8D-1FB7-43BA-8B2C-508A6C7B14D3}" dt="2022-03-08T11:30:35.846" v="6722" actId="20577"/>
          <ac:spMkLst>
            <pc:docMk/>
            <pc:sldMk cId="3652368861" sldId="1333"/>
            <ac:spMk id="3" creationId="{AD8E7634-3F1F-44AD-A736-8CBF045415A4}"/>
          </ac:spMkLst>
        </pc:spChg>
        <pc:spChg chg="add del">
          <ac:chgData name="Jens Erik Waage" userId="8b7c0a1d-fbf9-482d-b001-097c17f545fc" providerId="ADAL" clId="{6EFFAC8D-1FB7-43BA-8B2C-508A6C7B14D3}" dt="2022-03-08T11:31:29.716" v="6726" actId="22"/>
          <ac:spMkLst>
            <pc:docMk/>
            <pc:sldMk cId="3652368861" sldId="1333"/>
            <ac:spMk id="8" creationId="{045A6134-7BD8-4E67-B2AC-DE8FBD9023AE}"/>
          </ac:spMkLst>
        </pc:spChg>
        <pc:spChg chg="add del">
          <ac:chgData name="Jens Erik Waage" userId="8b7c0a1d-fbf9-482d-b001-097c17f545fc" providerId="ADAL" clId="{6EFFAC8D-1FB7-43BA-8B2C-508A6C7B14D3}" dt="2022-03-08T11:31:31.850" v="6728" actId="22"/>
          <ac:spMkLst>
            <pc:docMk/>
            <pc:sldMk cId="3652368861" sldId="1333"/>
            <ac:spMk id="10" creationId="{DF5E36F0-6773-43B4-BBC2-B84CCA4AB9D1}"/>
          </ac:spMkLst>
        </pc:spChg>
        <pc:spChg chg="add mod">
          <ac:chgData name="Jens Erik Waage" userId="8b7c0a1d-fbf9-482d-b001-097c17f545fc" providerId="ADAL" clId="{6EFFAC8D-1FB7-43BA-8B2C-508A6C7B14D3}" dt="2022-03-08T11:31:36.819" v="6729"/>
          <ac:spMkLst>
            <pc:docMk/>
            <pc:sldMk cId="3652368861" sldId="1333"/>
            <ac:spMk id="11" creationId="{A5EC1625-6D37-479B-95F4-35D916C02C86}"/>
          </ac:spMkLst>
        </pc:spChg>
        <pc:picChg chg="add mod">
          <ac:chgData name="Jens Erik Waage" userId="8b7c0a1d-fbf9-482d-b001-097c17f545fc" providerId="ADAL" clId="{6EFFAC8D-1FB7-43BA-8B2C-508A6C7B14D3}" dt="2022-03-08T11:30:42.007" v="6724" actId="14100"/>
          <ac:picMkLst>
            <pc:docMk/>
            <pc:sldMk cId="3652368861" sldId="1333"/>
            <ac:picMk id="6" creationId="{0E84B970-883F-4DDF-B715-1885E9CFD4F0}"/>
          </ac:picMkLst>
        </pc:picChg>
      </pc:sldChg>
      <pc:sldChg chg="modSp new mod">
        <pc:chgData name="Jens Erik Waage" userId="8b7c0a1d-fbf9-482d-b001-097c17f545fc" providerId="ADAL" clId="{6EFFAC8D-1FB7-43BA-8B2C-508A6C7B14D3}" dt="2022-03-08T23:10:32.020" v="25726" actId="20577"/>
        <pc:sldMkLst>
          <pc:docMk/>
          <pc:sldMk cId="3865971824" sldId="1334"/>
        </pc:sldMkLst>
        <pc:spChg chg="mod">
          <ac:chgData name="Jens Erik Waage" userId="8b7c0a1d-fbf9-482d-b001-097c17f545fc" providerId="ADAL" clId="{6EFFAC8D-1FB7-43BA-8B2C-508A6C7B14D3}" dt="2022-03-08T23:10:32.020" v="25726" actId="20577"/>
          <ac:spMkLst>
            <pc:docMk/>
            <pc:sldMk cId="3865971824" sldId="1334"/>
            <ac:spMk id="2" creationId="{BF052A6D-6807-4565-9C5F-3DA70B6AFE07}"/>
          </ac:spMkLst>
        </pc:spChg>
        <pc:spChg chg="mod">
          <ac:chgData name="Jens Erik Waage" userId="8b7c0a1d-fbf9-482d-b001-097c17f545fc" providerId="ADAL" clId="{6EFFAC8D-1FB7-43BA-8B2C-508A6C7B14D3}" dt="2022-03-08T12:00:04.096" v="7777" actId="790"/>
          <ac:spMkLst>
            <pc:docMk/>
            <pc:sldMk cId="3865971824" sldId="1334"/>
            <ac:spMk id="3" creationId="{7263ECDE-DEEC-4006-9352-044A9D21F3E3}"/>
          </ac:spMkLst>
        </pc:spChg>
      </pc:sldChg>
      <pc:sldChg chg="addSp delSp modSp new mod modClrScheme chgLayout">
        <pc:chgData name="Jens Erik Waage" userId="8b7c0a1d-fbf9-482d-b001-097c17f545fc" providerId="ADAL" clId="{6EFFAC8D-1FB7-43BA-8B2C-508A6C7B14D3}" dt="2022-03-08T14:59:40.769" v="11031" actId="1076"/>
        <pc:sldMkLst>
          <pc:docMk/>
          <pc:sldMk cId="3883643150" sldId="1335"/>
        </pc:sldMkLst>
        <pc:spChg chg="del">
          <ac:chgData name="Jens Erik Waage" userId="8b7c0a1d-fbf9-482d-b001-097c17f545fc" providerId="ADAL" clId="{6EFFAC8D-1FB7-43BA-8B2C-508A6C7B14D3}" dt="2022-03-08T14:58:49.444" v="10977" actId="26606"/>
          <ac:spMkLst>
            <pc:docMk/>
            <pc:sldMk cId="3883643150" sldId="1335"/>
            <ac:spMk id="2" creationId="{C8692216-B7D4-49A5-AEEF-87B8FA479663}"/>
          </ac:spMkLst>
        </pc:spChg>
        <pc:spChg chg="del mod">
          <ac:chgData name="Jens Erik Waage" userId="8b7c0a1d-fbf9-482d-b001-097c17f545fc" providerId="ADAL" clId="{6EFFAC8D-1FB7-43BA-8B2C-508A6C7B14D3}" dt="2022-03-08T14:58:49.444" v="10977" actId="26606"/>
          <ac:spMkLst>
            <pc:docMk/>
            <pc:sldMk cId="3883643150" sldId="1335"/>
            <ac:spMk id="3" creationId="{4A3F60F7-B0DA-4C90-8530-CA1619F8D617}"/>
          </ac:spMkLst>
        </pc:spChg>
        <pc:spChg chg="mod">
          <ac:chgData name="Jens Erik Waage" userId="8b7c0a1d-fbf9-482d-b001-097c17f545fc" providerId="ADAL" clId="{6EFFAC8D-1FB7-43BA-8B2C-508A6C7B14D3}" dt="2022-03-08T14:58:49.444" v="10977" actId="26606"/>
          <ac:spMkLst>
            <pc:docMk/>
            <pc:sldMk cId="3883643150" sldId="1335"/>
            <ac:spMk id="4" creationId="{1B76197F-6E60-4220-8E5C-5E0D7B32D527}"/>
          </ac:spMkLst>
        </pc:spChg>
        <pc:spChg chg="mod">
          <ac:chgData name="Jens Erik Waage" userId="8b7c0a1d-fbf9-482d-b001-097c17f545fc" providerId="ADAL" clId="{6EFFAC8D-1FB7-43BA-8B2C-508A6C7B14D3}" dt="2022-03-08T14:58:49.444" v="10977" actId="26606"/>
          <ac:spMkLst>
            <pc:docMk/>
            <pc:sldMk cId="3883643150" sldId="1335"/>
            <ac:spMk id="5" creationId="{022BB66B-C335-41DB-B64F-6EB9218652A3}"/>
          </ac:spMkLst>
        </pc:spChg>
        <pc:spChg chg="add mod">
          <ac:chgData name="Jens Erik Waage" userId="8b7c0a1d-fbf9-482d-b001-097c17f545fc" providerId="ADAL" clId="{6EFFAC8D-1FB7-43BA-8B2C-508A6C7B14D3}" dt="2022-03-08T14:59:40.769" v="11031" actId="1076"/>
          <ac:spMkLst>
            <pc:docMk/>
            <pc:sldMk cId="3883643150" sldId="1335"/>
            <ac:spMk id="6" creationId="{230D6C6F-606E-4C4D-A30C-11EB4D1DCCA0}"/>
          </ac:spMkLst>
        </pc:spChg>
      </pc:sldChg>
      <pc:sldChg chg="modSp add mod">
        <pc:chgData name="Jens Erik Waage" userId="8b7c0a1d-fbf9-482d-b001-097c17f545fc" providerId="ADAL" clId="{6EFFAC8D-1FB7-43BA-8B2C-508A6C7B14D3}" dt="2022-03-08T15:00:37.724" v="11095" actId="122"/>
        <pc:sldMkLst>
          <pc:docMk/>
          <pc:sldMk cId="2902893590" sldId="1336"/>
        </pc:sldMkLst>
        <pc:spChg chg="mod">
          <ac:chgData name="Jens Erik Waage" userId="8b7c0a1d-fbf9-482d-b001-097c17f545fc" providerId="ADAL" clId="{6EFFAC8D-1FB7-43BA-8B2C-508A6C7B14D3}" dt="2022-03-08T15:00:37.724" v="11095" actId="122"/>
          <ac:spMkLst>
            <pc:docMk/>
            <pc:sldMk cId="2902893590" sldId="1336"/>
            <ac:spMk id="6" creationId="{230D6C6F-606E-4C4D-A30C-11EB4D1DCCA0}"/>
          </ac:spMkLst>
        </pc:spChg>
      </pc:sldChg>
      <pc:sldChg chg="modSp new mod ord">
        <pc:chgData name="Jens Erik Waage" userId="8b7c0a1d-fbf9-482d-b001-097c17f545fc" providerId="ADAL" clId="{6EFFAC8D-1FB7-43BA-8B2C-508A6C7B14D3}" dt="2022-03-08T23:52:32.135" v="25747" actId="20577"/>
        <pc:sldMkLst>
          <pc:docMk/>
          <pc:sldMk cId="3118947421" sldId="1337"/>
        </pc:sldMkLst>
        <pc:spChg chg="mod">
          <ac:chgData name="Jens Erik Waage" userId="8b7c0a1d-fbf9-482d-b001-097c17f545fc" providerId="ADAL" clId="{6EFFAC8D-1FB7-43BA-8B2C-508A6C7B14D3}" dt="2022-03-08T23:52:32.135" v="25747" actId="20577"/>
          <ac:spMkLst>
            <pc:docMk/>
            <pc:sldMk cId="3118947421" sldId="1337"/>
            <ac:spMk id="2" creationId="{63E73E5C-CEB6-4EB1-886E-C3217D8B266B}"/>
          </ac:spMkLst>
        </pc:spChg>
        <pc:spChg chg="mod">
          <ac:chgData name="Jens Erik Waage" userId="8b7c0a1d-fbf9-482d-b001-097c17f545fc" providerId="ADAL" clId="{6EFFAC8D-1FB7-43BA-8B2C-508A6C7B14D3}" dt="2022-03-08T19:59:21.361" v="21287" actId="20577"/>
          <ac:spMkLst>
            <pc:docMk/>
            <pc:sldMk cId="3118947421" sldId="1337"/>
            <ac:spMk id="3" creationId="{059BEED2-949E-47C5-959D-F1161E0444EE}"/>
          </ac:spMkLst>
        </pc:spChg>
      </pc:sldChg>
      <pc:sldChg chg="new del">
        <pc:chgData name="Jens Erik Waage" userId="8b7c0a1d-fbf9-482d-b001-097c17f545fc" providerId="ADAL" clId="{6EFFAC8D-1FB7-43BA-8B2C-508A6C7B14D3}" dt="2022-03-08T15:29:00.106" v="12827" actId="47"/>
        <pc:sldMkLst>
          <pc:docMk/>
          <pc:sldMk cId="3330678420" sldId="1337"/>
        </pc:sldMkLst>
      </pc:sldChg>
      <pc:sldChg chg="addSp modSp new mod modClrScheme chgLayout">
        <pc:chgData name="Jens Erik Waage" userId="8b7c0a1d-fbf9-482d-b001-097c17f545fc" providerId="ADAL" clId="{6EFFAC8D-1FB7-43BA-8B2C-508A6C7B14D3}" dt="2022-03-08T18:07:29.593" v="16070" actId="20577"/>
        <pc:sldMkLst>
          <pc:docMk/>
          <pc:sldMk cId="2656337677" sldId="1338"/>
        </pc:sldMkLst>
        <pc:spChg chg="mod ord">
          <ac:chgData name="Jens Erik Waage" userId="8b7c0a1d-fbf9-482d-b001-097c17f545fc" providerId="ADAL" clId="{6EFFAC8D-1FB7-43BA-8B2C-508A6C7B14D3}" dt="2022-03-08T18:07:29.593" v="16070" actId="20577"/>
          <ac:spMkLst>
            <pc:docMk/>
            <pc:sldMk cId="2656337677" sldId="1338"/>
            <ac:spMk id="2" creationId="{A343B159-F529-46F7-AEA3-A261C287C84D}"/>
          </ac:spMkLst>
        </pc:spChg>
        <pc:spChg chg="mod">
          <ac:chgData name="Jens Erik Waage" userId="8b7c0a1d-fbf9-482d-b001-097c17f545fc" providerId="ADAL" clId="{6EFFAC8D-1FB7-43BA-8B2C-508A6C7B14D3}" dt="2022-03-08T17:47:09.355" v="14014" actId="26606"/>
          <ac:spMkLst>
            <pc:docMk/>
            <pc:sldMk cId="2656337677" sldId="1338"/>
            <ac:spMk id="3" creationId="{372022E9-63E8-4BD3-8FCC-D5D9A8504D73}"/>
          </ac:spMkLst>
        </pc:spChg>
        <pc:spChg chg="mod">
          <ac:chgData name="Jens Erik Waage" userId="8b7c0a1d-fbf9-482d-b001-097c17f545fc" providerId="ADAL" clId="{6EFFAC8D-1FB7-43BA-8B2C-508A6C7B14D3}" dt="2022-03-08T17:47:09.355" v="14014" actId="26606"/>
          <ac:spMkLst>
            <pc:docMk/>
            <pc:sldMk cId="2656337677" sldId="1338"/>
            <ac:spMk id="4" creationId="{4C46DBB3-3550-4E5D-8E0D-F1FD507D8E01}"/>
          </ac:spMkLst>
        </pc:spChg>
        <pc:spChg chg="mod">
          <ac:chgData name="Jens Erik Waage" userId="8b7c0a1d-fbf9-482d-b001-097c17f545fc" providerId="ADAL" clId="{6EFFAC8D-1FB7-43BA-8B2C-508A6C7B14D3}" dt="2022-03-08T17:47:09.355" v="14014" actId="26606"/>
          <ac:spMkLst>
            <pc:docMk/>
            <pc:sldMk cId="2656337677" sldId="1338"/>
            <ac:spMk id="5" creationId="{855647E9-A95F-4171-9B08-E7439418CEEA}"/>
          </ac:spMkLst>
        </pc:spChg>
        <pc:picChg chg="add mod ord">
          <ac:chgData name="Jens Erik Waage" userId="8b7c0a1d-fbf9-482d-b001-097c17f545fc" providerId="ADAL" clId="{6EFFAC8D-1FB7-43BA-8B2C-508A6C7B14D3}" dt="2022-03-08T17:47:09.355" v="14014" actId="26606"/>
          <ac:picMkLst>
            <pc:docMk/>
            <pc:sldMk cId="2656337677" sldId="1338"/>
            <ac:picMk id="6" creationId="{FBFBF580-C794-4C8F-B22E-A8EEF49102B8}"/>
          </ac:picMkLst>
        </pc:picChg>
      </pc:sldChg>
      <pc:sldChg chg="modSp add mod">
        <pc:chgData name="Jens Erik Waage" userId="8b7c0a1d-fbf9-482d-b001-097c17f545fc" providerId="ADAL" clId="{6EFFAC8D-1FB7-43BA-8B2C-508A6C7B14D3}" dt="2022-03-08T19:59:39.206" v="21333" actId="20577"/>
        <pc:sldMkLst>
          <pc:docMk/>
          <pc:sldMk cId="1604555512" sldId="1339"/>
        </pc:sldMkLst>
        <pc:spChg chg="mod">
          <ac:chgData name="Jens Erik Waage" userId="8b7c0a1d-fbf9-482d-b001-097c17f545fc" providerId="ADAL" clId="{6EFFAC8D-1FB7-43BA-8B2C-508A6C7B14D3}" dt="2022-03-08T18:17:45.471" v="16795" actId="947"/>
          <ac:spMkLst>
            <pc:docMk/>
            <pc:sldMk cId="1604555512" sldId="1339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9:59:39.206" v="21333" actId="20577"/>
          <ac:spMkLst>
            <pc:docMk/>
            <pc:sldMk cId="1604555512" sldId="1339"/>
            <ac:spMk id="3074" creationId="{00000000-0000-0000-0000-000000000000}"/>
          </ac:spMkLst>
        </pc:spChg>
      </pc:sldChg>
      <pc:sldChg chg="modSp new del mod">
        <pc:chgData name="Jens Erik Waage" userId="8b7c0a1d-fbf9-482d-b001-097c17f545fc" providerId="ADAL" clId="{6EFFAC8D-1FB7-43BA-8B2C-508A6C7B14D3}" dt="2022-03-08T18:09:27.642" v="16084" actId="47"/>
        <pc:sldMkLst>
          <pc:docMk/>
          <pc:sldMk cId="3022589802" sldId="1339"/>
        </pc:sldMkLst>
        <pc:spChg chg="mod">
          <ac:chgData name="Jens Erik Waage" userId="8b7c0a1d-fbf9-482d-b001-097c17f545fc" providerId="ADAL" clId="{6EFFAC8D-1FB7-43BA-8B2C-508A6C7B14D3}" dt="2022-03-08T18:04:28.258" v="16017" actId="20577"/>
          <ac:spMkLst>
            <pc:docMk/>
            <pc:sldMk cId="3022589802" sldId="1339"/>
            <ac:spMk id="2" creationId="{1FDB3FA9-651E-4412-8097-1F4D56BCB85D}"/>
          </ac:spMkLst>
        </pc:spChg>
        <pc:spChg chg="mod">
          <ac:chgData name="Jens Erik Waage" userId="8b7c0a1d-fbf9-482d-b001-097c17f545fc" providerId="ADAL" clId="{6EFFAC8D-1FB7-43BA-8B2C-508A6C7B14D3}" dt="2022-03-08T18:03:20.497" v="15715" actId="20577"/>
          <ac:spMkLst>
            <pc:docMk/>
            <pc:sldMk cId="3022589802" sldId="1339"/>
            <ac:spMk id="3" creationId="{BBA01442-A778-4B35-BEDE-10F37F18B683}"/>
          </ac:spMkLst>
        </pc:spChg>
      </pc:sldChg>
      <pc:sldChg chg="modSp add mod">
        <pc:chgData name="Jens Erik Waage" userId="8b7c0a1d-fbf9-482d-b001-097c17f545fc" providerId="ADAL" clId="{6EFFAC8D-1FB7-43BA-8B2C-508A6C7B14D3}" dt="2022-03-08T23:59:19.338" v="25750" actId="20577"/>
        <pc:sldMkLst>
          <pc:docMk/>
          <pc:sldMk cId="85396709" sldId="1340"/>
        </pc:sldMkLst>
        <pc:spChg chg="mod">
          <ac:chgData name="Jens Erik Waage" userId="8b7c0a1d-fbf9-482d-b001-097c17f545fc" providerId="ADAL" clId="{6EFFAC8D-1FB7-43BA-8B2C-508A6C7B14D3}" dt="2022-03-08T23:59:19.338" v="25750" actId="20577"/>
          <ac:spMkLst>
            <pc:docMk/>
            <pc:sldMk cId="85396709" sldId="1340"/>
            <ac:spMk id="5" creationId="{00000000-0000-0000-0000-000000000000}"/>
          </ac:spMkLst>
        </pc:spChg>
        <pc:spChg chg="mod">
          <ac:chgData name="Jens Erik Waage" userId="8b7c0a1d-fbf9-482d-b001-097c17f545fc" providerId="ADAL" clId="{6EFFAC8D-1FB7-43BA-8B2C-508A6C7B14D3}" dt="2022-03-08T18:24:55.933" v="16838" actId="20577"/>
          <ac:spMkLst>
            <pc:docMk/>
            <pc:sldMk cId="85396709" sldId="1340"/>
            <ac:spMk id="3074" creationId="{00000000-0000-0000-0000-000000000000}"/>
          </ac:spMkLst>
        </pc:spChg>
      </pc:sldChg>
      <pc:sldChg chg="addSp delSp modSp add mod modClrScheme chgLayout">
        <pc:chgData name="Jens Erik Waage" userId="8b7c0a1d-fbf9-482d-b001-097c17f545fc" providerId="ADAL" clId="{6EFFAC8D-1FB7-43BA-8B2C-508A6C7B14D3}" dt="2022-03-08T19:00:58.498" v="19016" actId="20577"/>
        <pc:sldMkLst>
          <pc:docMk/>
          <pc:sldMk cId="1514951530" sldId="1341"/>
        </pc:sldMkLst>
        <pc:spChg chg="mod">
          <ac:chgData name="Jens Erik Waage" userId="8b7c0a1d-fbf9-482d-b001-097c17f545fc" providerId="ADAL" clId="{6EFFAC8D-1FB7-43BA-8B2C-508A6C7B14D3}" dt="2022-03-08T18:38:47.465" v="17969" actId="26606"/>
          <ac:spMkLst>
            <pc:docMk/>
            <pc:sldMk cId="1514951530" sldId="1341"/>
            <ac:spMk id="2" creationId="{25F1C6C8-5EB8-47F2-B660-E7DA9DF784F5}"/>
          </ac:spMkLst>
        </pc:spChg>
        <pc:spChg chg="mod">
          <ac:chgData name="Jens Erik Waage" userId="8b7c0a1d-fbf9-482d-b001-097c17f545fc" providerId="ADAL" clId="{6EFFAC8D-1FB7-43BA-8B2C-508A6C7B14D3}" dt="2022-03-08T18:38:47.465" v="17969" actId="26606"/>
          <ac:spMkLst>
            <pc:docMk/>
            <pc:sldMk cId="1514951530" sldId="1341"/>
            <ac:spMk id="3" creationId="{C03D3F35-8A8C-4390-9279-1EB7903D8E21}"/>
          </ac:spMkLst>
        </pc:spChg>
        <pc:spChg chg="mod">
          <ac:chgData name="Jens Erik Waage" userId="8b7c0a1d-fbf9-482d-b001-097c17f545fc" providerId="ADAL" clId="{6EFFAC8D-1FB7-43BA-8B2C-508A6C7B14D3}" dt="2022-03-08T19:00:58.498" v="19016" actId="20577"/>
          <ac:spMkLst>
            <pc:docMk/>
            <pc:sldMk cId="1514951530" sldId="1341"/>
            <ac:spMk id="5" creationId="{00000000-0000-0000-0000-000000000000}"/>
          </ac:spMkLst>
        </pc:spChg>
        <pc:spChg chg="add del mod">
          <ac:chgData name="Jens Erik Waage" userId="8b7c0a1d-fbf9-482d-b001-097c17f545fc" providerId="ADAL" clId="{6EFFAC8D-1FB7-43BA-8B2C-508A6C7B14D3}" dt="2022-03-08T18:40:57.679" v="17972" actId="22"/>
          <ac:spMkLst>
            <pc:docMk/>
            <pc:sldMk cId="1514951530" sldId="1341"/>
            <ac:spMk id="71" creationId="{F1EF2272-6FD4-4A92-A4C2-B03C1576B113}"/>
          </ac:spMkLst>
        </pc:spChg>
        <pc:spChg chg="mod">
          <ac:chgData name="Jens Erik Waage" userId="8b7c0a1d-fbf9-482d-b001-097c17f545fc" providerId="ADAL" clId="{6EFFAC8D-1FB7-43BA-8B2C-508A6C7B14D3}" dt="2022-03-08T18:38:47.465" v="17969" actId="26606"/>
          <ac:spMkLst>
            <pc:docMk/>
            <pc:sldMk cId="1514951530" sldId="1341"/>
            <ac:spMk id="3074" creationId="{00000000-0000-0000-0000-000000000000}"/>
          </ac:spMkLst>
        </pc:spChg>
        <pc:picChg chg="add mod ord">
          <ac:chgData name="Jens Erik Waage" userId="8b7c0a1d-fbf9-482d-b001-097c17f545fc" providerId="ADAL" clId="{6EFFAC8D-1FB7-43BA-8B2C-508A6C7B14D3}" dt="2022-03-08T18:40:57.679" v="17972" actId="22"/>
          <ac:picMkLst>
            <pc:docMk/>
            <pc:sldMk cId="1514951530" sldId="1341"/>
            <ac:picMk id="6" creationId="{1093B590-FBA2-4EDF-81F2-A8D3065A51A4}"/>
          </ac:picMkLst>
        </pc:picChg>
      </pc:sldChg>
      <pc:sldChg chg="addSp delSp modSp new mod">
        <pc:chgData name="Jens Erik Waage" userId="8b7c0a1d-fbf9-482d-b001-097c17f545fc" providerId="ADAL" clId="{6EFFAC8D-1FB7-43BA-8B2C-508A6C7B14D3}" dt="2022-03-08T18:57:49.107" v="18911" actId="947"/>
        <pc:sldMkLst>
          <pc:docMk/>
          <pc:sldMk cId="2213080453" sldId="1342"/>
        </pc:sldMkLst>
        <pc:spChg chg="mod">
          <ac:chgData name="Jens Erik Waage" userId="8b7c0a1d-fbf9-482d-b001-097c17f545fc" providerId="ADAL" clId="{6EFFAC8D-1FB7-43BA-8B2C-508A6C7B14D3}" dt="2022-03-08T18:51:16.313" v="18598"/>
          <ac:spMkLst>
            <pc:docMk/>
            <pc:sldMk cId="2213080453" sldId="1342"/>
            <ac:spMk id="2" creationId="{964B1745-F92E-438F-9F8F-AA3AA979EFB4}"/>
          </ac:spMkLst>
        </pc:spChg>
        <pc:spChg chg="mod">
          <ac:chgData name="Jens Erik Waage" userId="8b7c0a1d-fbf9-482d-b001-097c17f545fc" providerId="ADAL" clId="{6EFFAC8D-1FB7-43BA-8B2C-508A6C7B14D3}" dt="2022-03-08T18:57:49.107" v="18911" actId="947"/>
          <ac:spMkLst>
            <pc:docMk/>
            <pc:sldMk cId="2213080453" sldId="1342"/>
            <ac:spMk id="3" creationId="{17E78049-CED6-4E18-8592-CE17868A8B9C}"/>
          </ac:spMkLst>
        </pc:spChg>
        <pc:spChg chg="del">
          <ac:chgData name="Jens Erik Waage" userId="8b7c0a1d-fbf9-482d-b001-097c17f545fc" providerId="ADAL" clId="{6EFFAC8D-1FB7-43BA-8B2C-508A6C7B14D3}" dt="2022-03-08T18:51:26.741" v="18599"/>
          <ac:spMkLst>
            <pc:docMk/>
            <pc:sldMk cId="2213080453" sldId="1342"/>
            <ac:spMk id="4" creationId="{B7AC6880-4A2C-4DC5-801F-2CD656EFB97D}"/>
          </ac:spMkLst>
        </pc:spChg>
        <pc:picChg chg="add mod">
          <ac:chgData name="Jens Erik Waage" userId="8b7c0a1d-fbf9-482d-b001-097c17f545fc" providerId="ADAL" clId="{6EFFAC8D-1FB7-43BA-8B2C-508A6C7B14D3}" dt="2022-03-08T18:51:26.741" v="18599"/>
          <ac:picMkLst>
            <pc:docMk/>
            <pc:sldMk cId="2213080453" sldId="1342"/>
            <ac:picMk id="7" creationId="{BE5F5B7F-DBDF-4052-91BB-4DBB5374D3B5}"/>
          </ac:picMkLst>
        </pc:picChg>
      </pc:sldChg>
      <pc:sldChg chg="modSp add mod ord">
        <pc:chgData name="Jens Erik Waage" userId="8b7c0a1d-fbf9-482d-b001-097c17f545fc" providerId="ADAL" clId="{6EFFAC8D-1FB7-43BA-8B2C-508A6C7B14D3}" dt="2022-03-08T19:07:02.126" v="19301" actId="947"/>
        <pc:sldMkLst>
          <pc:docMk/>
          <pc:sldMk cId="2482989253" sldId="1343"/>
        </pc:sldMkLst>
        <pc:spChg chg="mod">
          <ac:chgData name="Jens Erik Waage" userId="8b7c0a1d-fbf9-482d-b001-097c17f545fc" providerId="ADAL" clId="{6EFFAC8D-1FB7-43BA-8B2C-508A6C7B14D3}" dt="2022-03-08T19:07:02.126" v="19301" actId="947"/>
          <ac:spMkLst>
            <pc:docMk/>
            <pc:sldMk cId="2482989253" sldId="1343"/>
            <ac:spMk id="3" creationId="{17E78049-CED6-4E18-8592-CE17868A8B9C}"/>
          </ac:spMkLst>
        </pc:spChg>
      </pc:sldChg>
      <pc:sldChg chg="addSp delSp modSp add mod">
        <pc:chgData name="Jens Erik Waage" userId="8b7c0a1d-fbf9-482d-b001-097c17f545fc" providerId="ADAL" clId="{6EFFAC8D-1FB7-43BA-8B2C-508A6C7B14D3}" dt="2022-03-08T19:09:37.736" v="19543" actId="947"/>
        <pc:sldMkLst>
          <pc:docMk/>
          <pc:sldMk cId="4259893224" sldId="1344"/>
        </pc:sldMkLst>
        <pc:spChg chg="mod">
          <ac:chgData name="Jens Erik Waage" userId="8b7c0a1d-fbf9-482d-b001-097c17f545fc" providerId="ADAL" clId="{6EFFAC8D-1FB7-43BA-8B2C-508A6C7B14D3}" dt="2022-03-08T19:09:37.736" v="19543" actId="947"/>
          <ac:spMkLst>
            <pc:docMk/>
            <pc:sldMk cId="4259893224" sldId="1344"/>
            <ac:spMk id="3" creationId="{17E78049-CED6-4E18-8592-CE17868A8B9C}"/>
          </ac:spMkLst>
        </pc:spChg>
        <pc:spChg chg="add del mod">
          <ac:chgData name="Jens Erik Waage" userId="8b7c0a1d-fbf9-482d-b001-097c17f545fc" providerId="ADAL" clId="{6EFFAC8D-1FB7-43BA-8B2C-508A6C7B14D3}" dt="2022-03-08T19:07:43.175" v="19307" actId="22"/>
          <ac:spMkLst>
            <pc:docMk/>
            <pc:sldMk cId="4259893224" sldId="1344"/>
            <ac:spMk id="8" creationId="{CD1A89A9-9D41-4F5C-B54C-CFD333E8F589}"/>
          </ac:spMkLst>
        </pc:spChg>
        <pc:picChg chg="del">
          <ac:chgData name="Jens Erik Waage" userId="8b7c0a1d-fbf9-482d-b001-097c17f545fc" providerId="ADAL" clId="{6EFFAC8D-1FB7-43BA-8B2C-508A6C7B14D3}" dt="2022-03-08T19:07:23.147" v="19306" actId="478"/>
          <ac:picMkLst>
            <pc:docMk/>
            <pc:sldMk cId="4259893224" sldId="1344"/>
            <ac:picMk id="7" creationId="{BE5F5B7F-DBDF-4052-91BB-4DBB5374D3B5}"/>
          </ac:picMkLst>
        </pc:picChg>
        <pc:picChg chg="add mod ord">
          <ac:chgData name="Jens Erik Waage" userId="8b7c0a1d-fbf9-482d-b001-097c17f545fc" providerId="ADAL" clId="{6EFFAC8D-1FB7-43BA-8B2C-508A6C7B14D3}" dt="2022-03-08T19:07:43.175" v="19307" actId="22"/>
          <ac:picMkLst>
            <pc:docMk/>
            <pc:sldMk cId="4259893224" sldId="1344"/>
            <ac:picMk id="10" creationId="{A6E76277-6AC3-4959-ADA8-244777AA848A}"/>
          </ac:picMkLst>
        </pc:picChg>
      </pc:sldChg>
      <pc:sldChg chg="addSp delSp modSp new mod">
        <pc:chgData name="Jens Erik Waage" userId="8b7c0a1d-fbf9-482d-b001-097c17f545fc" providerId="ADAL" clId="{6EFFAC8D-1FB7-43BA-8B2C-508A6C7B14D3}" dt="2022-03-08T21:27:46.485" v="24695" actId="14"/>
        <pc:sldMkLst>
          <pc:docMk/>
          <pc:sldMk cId="294981900" sldId="1345"/>
        </pc:sldMkLst>
        <pc:spChg chg="del">
          <ac:chgData name="Jens Erik Waage" userId="8b7c0a1d-fbf9-482d-b001-097c17f545fc" providerId="ADAL" clId="{6EFFAC8D-1FB7-43BA-8B2C-508A6C7B14D3}" dt="2022-03-08T21:17:26.886" v="23947"/>
          <ac:spMkLst>
            <pc:docMk/>
            <pc:sldMk cId="294981900" sldId="1345"/>
            <ac:spMk id="2" creationId="{27516270-5FEE-4FC4-86D4-D163FD43C04B}"/>
          </ac:spMkLst>
        </pc:spChg>
        <pc:spChg chg="mod">
          <ac:chgData name="Jens Erik Waage" userId="8b7c0a1d-fbf9-482d-b001-097c17f545fc" providerId="ADAL" clId="{6EFFAC8D-1FB7-43BA-8B2C-508A6C7B14D3}" dt="2022-03-08T21:24:31.235" v="24357"/>
          <ac:spMkLst>
            <pc:docMk/>
            <pc:sldMk cId="294981900" sldId="1345"/>
            <ac:spMk id="3" creationId="{389E7C5D-4E15-41F4-BB36-37F288FEA2A2}"/>
          </ac:spMkLst>
        </pc:spChg>
        <pc:spChg chg="add mod">
          <ac:chgData name="Jens Erik Waage" userId="8b7c0a1d-fbf9-482d-b001-097c17f545fc" providerId="ADAL" clId="{6EFFAC8D-1FB7-43BA-8B2C-508A6C7B14D3}" dt="2022-03-08T21:27:46.485" v="24695" actId="14"/>
          <ac:spMkLst>
            <pc:docMk/>
            <pc:sldMk cId="294981900" sldId="1345"/>
            <ac:spMk id="8" creationId="{D630F4E7-2E6B-4284-B507-DF28D7205BE5}"/>
          </ac:spMkLst>
        </pc:spChg>
        <pc:picChg chg="add del mod">
          <ac:chgData name="Jens Erik Waage" userId="8b7c0a1d-fbf9-482d-b001-097c17f545fc" providerId="ADAL" clId="{6EFFAC8D-1FB7-43BA-8B2C-508A6C7B14D3}" dt="2022-03-08T21:19:15.029" v="24031" actId="21"/>
          <ac:picMkLst>
            <pc:docMk/>
            <pc:sldMk cId="294981900" sldId="1345"/>
            <ac:picMk id="6" creationId="{A1464935-C5C9-4ECC-A803-FC3CECB4BA7B}"/>
          </ac:picMkLst>
        </pc:picChg>
      </pc:sldChg>
      <pc:sldChg chg="addSp delSp modSp new del mod">
        <pc:chgData name="Jens Erik Waage" userId="8b7c0a1d-fbf9-482d-b001-097c17f545fc" providerId="ADAL" clId="{6EFFAC8D-1FB7-43BA-8B2C-508A6C7B14D3}" dt="2022-03-08T19:32:58.754" v="20164" actId="47"/>
        <pc:sldMkLst>
          <pc:docMk/>
          <pc:sldMk cId="2085687203" sldId="1345"/>
        </pc:sldMkLst>
        <pc:spChg chg="del">
          <ac:chgData name="Jens Erik Waage" userId="8b7c0a1d-fbf9-482d-b001-097c17f545fc" providerId="ADAL" clId="{6EFFAC8D-1FB7-43BA-8B2C-508A6C7B14D3}" dt="2022-03-08T19:31:09.654" v="19761"/>
          <ac:spMkLst>
            <pc:docMk/>
            <pc:sldMk cId="2085687203" sldId="1345"/>
            <ac:spMk id="2" creationId="{A165BE3E-4001-49FA-A195-F5C444F0EFAC}"/>
          </ac:spMkLst>
        </pc:spChg>
        <pc:spChg chg="mod">
          <ac:chgData name="Jens Erik Waage" userId="8b7c0a1d-fbf9-482d-b001-097c17f545fc" providerId="ADAL" clId="{6EFFAC8D-1FB7-43BA-8B2C-508A6C7B14D3}" dt="2022-03-08T19:31:21.734" v="19806" actId="20577"/>
          <ac:spMkLst>
            <pc:docMk/>
            <pc:sldMk cId="2085687203" sldId="1345"/>
            <ac:spMk id="3" creationId="{FBAB406F-4D90-4D73-A7E1-7D2FCF2BEC38}"/>
          </ac:spMkLst>
        </pc:spChg>
        <pc:picChg chg="add mod">
          <ac:chgData name="Jens Erik Waage" userId="8b7c0a1d-fbf9-482d-b001-097c17f545fc" providerId="ADAL" clId="{6EFFAC8D-1FB7-43BA-8B2C-508A6C7B14D3}" dt="2022-03-08T19:31:09.654" v="19761"/>
          <ac:picMkLst>
            <pc:docMk/>
            <pc:sldMk cId="2085687203" sldId="1345"/>
            <ac:picMk id="6" creationId="{95D78312-BB6B-48FD-87F0-8CD95594019E}"/>
          </ac:picMkLst>
        </pc:picChg>
      </pc:sldChg>
      <pc:sldMasterChg chg="delSldLayout">
        <pc:chgData name="Jens Erik Waage" userId="8b7c0a1d-fbf9-482d-b001-097c17f545fc" providerId="ADAL" clId="{6EFFAC8D-1FB7-43BA-8B2C-508A6C7B14D3}" dt="2022-03-07T21:37:29.807" v="111" actId="47"/>
        <pc:sldMasterMkLst>
          <pc:docMk/>
          <pc:sldMasterMk cId="0" sldId="2147483661"/>
        </pc:sldMasterMkLst>
        <pc:sldLayoutChg chg="del">
          <pc:chgData name="Jens Erik Waage" userId="8b7c0a1d-fbf9-482d-b001-097c17f545fc" providerId="ADAL" clId="{6EFFAC8D-1FB7-43BA-8B2C-508A6C7B14D3}" dt="2022-03-07T21:37:29.807" v="111" actId="47"/>
          <pc:sldLayoutMkLst>
            <pc:docMk/>
            <pc:sldMasterMk cId="0" sldId="2147483661"/>
            <pc:sldLayoutMk cId="722660547" sldId="214748369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635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728" y="1"/>
            <a:ext cx="294635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E5FFA7B1-4D39-49C3-9780-6E5873BA5DC9}" type="datetimeFigureOut">
              <a:rPr lang="en-GB"/>
              <a:pPr>
                <a:defRPr/>
              </a:pPr>
              <a:t>09/03/2022</a:t>
            </a:fld>
            <a:endParaRPr lang="en-GB" dirty="0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7375"/>
            <a:ext cx="2946350" cy="49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728" y="9427375"/>
            <a:ext cx="2946350" cy="49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AC0D6979-B6D5-415A-82B0-A3A28C1E6C94}" type="slidenum">
              <a:rPr lang="en-GB" altLang="nb-NO"/>
              <a:pPr>
                <a:defRPr/>
              </a:pPr>
              <a:t>‹#›</a:t>
            </a:fld>
            <a:endParaRPr lang="en-GB" altLang="nb-NO" dirty="0"/>
          </a:p>
        </p:txBody>
      </p:sp>
    </p:spTree>
    <p:extLst>
      <p:ext uri="{BB962C8B-B14F-4D97-AF65-F5344CB8AC3E}">
        <p14:creationId xmlns:p14="http://schemas.microsoft.com/office/powerpoint/2010/main" val="3857625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635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nb-NO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728" y="1"/>
            <a:ext cx="294635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nb-NO" dirty="0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9" y="4715275"/>
            <a:ext cx="5437821" cy="446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7375"/>
            <a:ext cx="2946350" cy="49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nb-NO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728" y="9427375"/>
            <a:ext cx="2946350" cy="49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7A89D6C-DCCA-4875-BBB4-36BD50E134C9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4521785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" y="709613"/>
            <a:ext cx="6732588" cy="3787775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531" y="4734293"/>
            <a:ext cx="4963786" cy="441888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nb-NO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A89D6C-DCCA-4875-BBB4-36BD50E134C9}" type="slidenum">
              <a:rPr lang="nb-NO" altLang="nb-NO" smtClean="0"/>
              <a:pPr>
                <a:defRPr/>
              </a:pPr>
              <a:t>8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73718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A89D6C-DCCA-4875-BBB4-36BD50E134C9}" type="slidenum">
              <a:rPr lang="nb-NO" altLang="nb-NO" smtClean="0"/>
              <a:pPr>
                <a:defRPr/>
              </a:pPr>
              <a:t>15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595628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nb-NO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A89D6C-DCCA-4875-BBB4-36BD50E134C9}" type="slidenum">
              <a:rPr lang="nb-NO" altLang="nb-NO" smtClean="0"/>
              <a:pPr>
                <a:defRPr/>
              </a:pPr>
              <a:t>25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00292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9" descr="tekst_e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038" y="290513"/>
            <a:ext cx="317500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e 10" descr="logo_ntnu_bokm-sample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865188"/>
            <a:ext cx="3332162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91087" y="2677415"/>
            <a:ext cx="10363200" cy="9010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91087" y="3645155"/>
            <a:ext cx="10363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9836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dirty="0"/>
              <a:t>Click icon to add picture</a:t>
            </a:r>
            <a:endParaRPr lang="nb-NO" noProof="0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7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EDE54-9BB1-43AD-8F37-04D9497F40E9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58196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5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C9884-86E6-4337-948E-BE575D6C5F78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418994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Loddrett tittel 6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5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582B8-1EF0-4ABA-91B0-7C3362C89D13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5967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linje 9"/>
          <p:cNvCxnSpPr/>
          <p:nvPr/>
        </p:nvCxnSpPr>
        <p:spPr>
          <a:xfrm>
            <a:off x="609600" y="1512888"/>
            <a:ext cx="10972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Plassholder for dato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7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8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0978F-B777-4147-928D-770026208116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83890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dobbelt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tt linje 9"/>
          <p:cNvCxnSpPr/>
          <p:nvPr/>
        </p:nvCxnSpPr>
        <p:spPr>
          <a:xfrm>
            <a:off x="609600" y="1512888"/>
            <a:ext cx="10972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10"/>
          <p:cNvCxnSpPr/>
          <p:nvPr/>
        </p:nvCxnSpPr>
        <p:spPr>
          <a:xfrm>
            <a:off x="609600" y="4281488"/>
            <a:ext cx="10972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82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8" name="Plassholder for innhold 2"/>
          <p:cNvSpPr>
            <a:spLocks noGrp="1"/>
          </p:cNvSpPr>
          <p:nvPr>
            <p:ph idx="13"/>
          </p:nvPr>
        </p:nvSpPr>
        <p:spPr>
          <a:xfrm>
            <a:off x="609600" y="4370521"/>
            <a:ext cx="10972800" cy="182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4"/>
          </p:nvPr>
        </p:nvSpPr>
        <p:spPr>
          <a:xfrm>
            <a:off x="624418" y="3524251"/>
            <a:ext cx="10943167" cy="6731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ssholder for dato 8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11" name="Plassholder for bunntekst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12" name="Plassholder for lysbildenumm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7FC7C-F3AF-4902-B8EB-6336D87478A9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8475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9" descr="tekst_e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038" y="290513"/>
            <a:ext cx="317500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963084" y="1566733"/>
            <a:ext cx="10363200" cy="1362075"/>
          </a:xfrm>
        </p:spPr>
        <p:txBody>
          <a:bodyPr>
            <a:normAutofit/>
          </a:bodyPr>
          <a:lstStyle>
            <a:lvl1pPr algn="l">
              <a:defRPr sz="3733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2872729"/>
          </a:xfr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C8111-BCB0-4616-82E7-176B4358E159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20079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linje 9"/>
          <p:cNvCxnSpPr/>
          <p:nvPr/>
        </p:nvCxnSpPr>
        <p:spPr>
          <a:xfrm>
            <a:off x="609600" y="1512888"/>
            <a:ext cx="10972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60205-3D0D-48F7-8762-DF0CF81D4122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17924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tt linje 9"/>
          <p:cNvCxnSpPr/>
          <p:nvPr/>
        </p:nvCxnSpPr>
        <p:spPr>
          <a:xfrm>
            <a:off x="609600" y="1512888"/>
            <a:ext cx="10972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10"/>
          <p:cNvCxnSpPr/>
          <p:nvPr/>
        </p:nvCxnSpPr>
        <p:spPr>
          <a:xfrm>
            <a:off x="609600" y="2255838"/>
            <a:ext cx="538638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11"/>
          <p:cNvCxnSpPr/>
          <p:nvPr/>
        </p:nvCxnSpPr>
        <p:spPr>
          <a:xfrm>
            <a:off x="6196013" y="2255838"/>
            <a:ext cx="538638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09600" y="16165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09600" y="2376897"/>
            <a:ext cx="5386917" cy="374926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93369" y="16165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93369" y="2376897"/>
            <a:ext cx="5389033" cy="374926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0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11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12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136F7-817D-4B22-859D-3635912D1130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71032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tt linje 9"/>
          <p:cNvCxnSpPr/>
          <p:nvPr/>
        </p:nvCxnSpPr>
        <p:spPr>
          <a:xfrm>
            <a:off x="609600" y="1512888"/>
            <a:ext cx="10972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5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6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54DAE-2513-4FFC-B901-93F3AE0F1861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9136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3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8AB85-58E8-4F07-A75F-E7470F172FDD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21825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766733" y="644692"/>
            <a:ext cx="6815667" cy="548147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9" name="Plassholder for innhold 8"/>
          <p:cNvSpPr>
            <a:spLocks noGrp="1"/>
          </p:cNvSpPr>
          <p:nvPr>
            <p:ph sz="quarter" idx="13"/>
          </p:nvPr>
        </p:nvSpPr>
        <p:spPr>
          <a:xfrm flipH="1">
            <a:off x="623392" y="1508788"/>
            <a:ext cx="4032448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7" name="Plassholder for lysbildenumm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3CDB4-47EC-47E7-9178-4336FFB94F3C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4202148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e 8" descr="hor_blaa_stripe.jp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394450"/>
            <a:ext cx="1224121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Plassholder for tittel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/>
              <a:t>Klikk for å redigere tittelstil</a:t>
            </a:r>
          </a:p>
        </p:txBody>
      </p:sp>
      <p:sp>
        <p:nvSpPr>
          <p:cNvPr id="1028" name="Plassholder for tekst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/>
              <a:t>Klikk for å redigere tekststiler i malen</a:t>
            </a:r>
          </a:p>
          <a:p>
            <a:pPr lvl="1"/>
            <a:r>
              <a:rPr lang="nb-NO" altLang="nb-NO"/>
              <a:t>Andre nivå</a:t>
            </a:r>
          </a:p>
          <a:p>
            <a:pPr lvl="2"/>
            <a:r>
              <a:rPr lang="nb-NO" altLang="nb-NO"/>
              <a:t>Tredje nivå</a:t>
            </a:r>
          </a:p>
          <a:p>
            <a:pPr lvl="3"/>
            <a:r>
              <a:rPr lang="nb-NO" altLang="nb-NO"/>
              <a:t>Fjerde nivå</a:t>
            </a:r>
          </a:p>
          <a:p>
            <a:pPr lvl="4"/>
            <a:r>
              <a:rPr lang="nb-NO" alt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>
          <a:xfrm>
            <a:off x="609600" y="642461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 smtClean="0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nn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>
          <a:xfrm>
            <a:off x="3525838" y="6424613"/>
            <a:ext cx="5140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 smtClean="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4"/>
          </p:nvPr>
        </p:nvSpPr>
        <p:spPr>
          <a:xfrm>
            <a:off x="0" y="6424613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47E7FA3-7E3F-407D-BAFE-D0E62AB537C2}" type="slidenum">
              <a:rPr lang="nb-NO" altLang="nb-NO"/>
              <a:pPr>
                <a:defRPr/>
              </a:pPr>
              <a:t>‹#›</a:t>
            </a:fld>
            <a:endParaRPr lang="nb-NO" altLang="nb-N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dt="0"/>
  <p:txStyles>
    <p:titleStyle>
      <a:lvl1pPr algn="l" defTabSz="608013" rtl="0" fontAlgn="base">
        <a:spcBef>
          <a:spcPct val="0"/>
        </a:spcBef>
        <a:spcAft>
          <a:spcPct val="0"/>
        </a:spcAft>
        <a:defRPr sz="3700" b="1" kern="1200">
          <a:solidFill>
            <a:schemeClr val="tx2"/>
          </a:solidFill>
          <a:latin typeface="Arial"/>
          <a:ea typeface="ＭＳ Ｐゴシック" panose="020B0600070205080204" pitchFamily="34" charset="-128"/>
          <a:cs typeface="Arial"/>
        </a:defRPr>
      </a:lvl1pPr>
      <a:lvl2pPr algn="l" defTabSz="608013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algn="l" defTabSz="608013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algn="l" defTabSz="608013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algn="l" defTabSz="608013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455613" indent="-4556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/>
          <a:ea typeface="ＭＳ Ｐゴシック" panose="020B0600070205080204" pitchFamily="34" charset="-128"/>
          <a:cs typeface="Arial"/>
        </a:defRPr>
      </a:lvl1pPr>
      <a:lvl2pPr marL="989013" indent="-3794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/>
          <a:ea typeface="ＭＳ Ｐゴシック" panose="020B0600070205080204" pitchFamily="34" charset="-128"/>
          <a:cs typeface="Arial"/>
        </a:defRPr>
      </a:lvl2pPr>
      <a:lvl3pPr marL="1522413" indent="-3032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/>
          <a:ea typeface="ＭＳ Ｐゴシック" panose="020B0600070205080204" pitchFamily="34" charset="-128"/>
          <a:cs typeface="Arial"/>
        </a:defRPr>
      </a:lvl3pPr>
      <a:lvl4pPr marL="2132013" indent="-3032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/>
          <a:ea typeface="ＭＳ Ｐゴシック" panose="020B0600070205080204" pitchFamily="34" charset="-128"/>
          <a:cs typeface="Arial"/>
        </a:defRPr>
      </a:lvl4pPr>
      <a:lvl5pPr marL="2741613" indent="-303213" algn="l" defTabSz="6080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/>
          <a:ea typeface="ＭＳ Ｐゴシック" panose="020B0600070205080204" pitchFamily="34" charset="-128"/>
          <a:cs typeface="Arial"/>
        </a:defRPr>
      </a:lvl5pPr>
      <a:lvl6pPr marL="3047924" indent="0" algn="l" defTabSz="609585" rtl="0" eaLnBrk="1" latinLnBrk="0" hangingPunct="1">
        <a:spcBef>
          <a:spcPct val="2000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b.no/nasjonalregnskap-og-konjunkturer/artikler-og-publikasjoner/hva-er-egentlig-bn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b.no/nasjonalregnskap-og-konjunkturer/faktaside/norsk-okonomi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List_of_countries_by_GDP_(PPP)_per_capi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sb.no/utenriksokonomi/utenriksregnskap/statistikk/utenriksregnska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sb.no/utenriksokonomi/utenriksregnskap/statistikk/utenriksregnska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b.no/utenriksokonomi/utenriksregnskap/statistikk/utenriksregnskap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sb.no/nasjonalregnskap-og-konjunkturer/nasjonalregnskap/statistikk/nasjonalregnskap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2700" algn="ctr">
              <a:lnSpc>
                <a:spcPct val="100000"/>
              </a:lnSpc>
            </a:pPr>
            <a:r>
              <a:rPr lang="en-GB" sz="4000" spc="-15" dirty="0">
                <a:solidFill>
                  <a:srgbClr val="1F487C"/>
                </a:solidFill>
              </a:rPr>
              <a:t>TIØ4105 </a:t>
            </a:r>
            <a:r>
              <a:rPr lang="en-GB" sz="4000" spc="-15" dirty="0" err="1">
                <a:solidFill>
                  <a:srgbClr val="1F487C"/>
                </a:solidFill>
              </a:rPr>
              <a:t>Industriell</a:t>
            </a:r>
            <a:r>
              <a:rPr lang="en-GB" sz="4000" spc="-15" dirty="0">
                <a:solidFill>
                  <a:srgbClr val="1F487C"/>
                </a:solidFill>
              </a:rPr>
              <a:t> </a:t>
            </a:r>
            <a:r>
              <a:rPr lang="en-GB" sz="4000" spc="-15" dirty="0" err="1">
                <a:solidFill>
                  <a:srgbClr val="1F487C"/>
                </a:solidFill>
              </a:rPr>
              <a:t>Økonomisk</a:t>
            </a:r>
            <a:r>
              <a:rPr lang="en-GB" sz="4000" spc="-15" dirty="0">
                <a:solidFill>
                  <a:srgbClr val="1F487C"/>
                </a:solidFill>
              </a:rPr>
              <a:t> </a:t>
            </a:r>
            <a:r>
              <a:rPr lang="en-GB" sz="4000" spc="-15" dirty="0" err="1">
                <a:solidFill>
                  <a:srgbClr val="1F487C"/>
                </a:solidFill>
              </a:rPr>
              <a:t>Styring</a:t>
            </a:r>
            <a:endParaRPr lang="en-GB" sz="4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 dirty="0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</a:t>
            </a:fld>
            <a:endParaRPr lang="nb-NO" altLang="nb-NO"/>
          </a:p>
        </p:txBody>
      </p:sp>
      <p:sp>
        <p:nvSpPr>
          <p:cNvPr id="6" name="Rectangle 5"/>
          <p:cNvSpPr/>
          <p:nvPr/>
        </p:nvSpPr>
        <p:spPr>
          <a:xfrm>
            <a:off x="1271464" y="1916832"/>
            <a:ext cx="5057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/>
              <a:t>Kapittel 4 og 5 Opstad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D5E24E-CA05-4E83-A444-69660AB5FE9D}"/>
              </a:ext>
            </a:extLst>
          </p:cNvPr>
          <p:cNvSpPr txBox="1"/>
          <p:nvPr/>
        </p:nvSpPr>
        <p:spPr>
          <a:xfrm>
            <a:off x="1343472" y="2780928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4: </a:t>
            </a:r>
            <a:r>
              <a:rPr lang="en-US" sz="2400" dirty="0" err="1"/>
              <a:t>Nasjonalregnskapet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5: </a:t>
            </a:r>
            <a:r>
              <a:rPr lang="en-US" sz="2400" dirty="0" err="1"/>
              <a:t>Komponenter</a:t>
            </a:r>
            <a:r>
              <a:rPr lang="en-US" sz="2400" dirty="0"/>
              <a:t> </a:t>
            </a:r>
            <a:r>
              <a:rPr lang="nb-NO" sz="2400" dirty="0"/>
              <a:t>i makroøkonomisk modellering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Hva er nasjonalregnskapet?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altLang="nb-NO" sz="2800" dirty="0"/>
              <a:t>Sentrale begreper som inngår i nasjonalregnskapet</a:t>
            </a:r>
          </a:p>
          <a:p>
            <a:pPr lvl="1"/>
            <a:r>
              <a:rPr lang="nb-NO" altLang="nb-NO" sz="2500" b="1" dirty="0"/>
              <a:t>Faste og løpende priser</a:t>
            </a:r>
          </a:p>
          <a:p>
            <a:pPr lvl="2"/>
            <a:r>
              <a:rPr lang="nb-NO" altLang="nb-NO" sz="2000" dirty="0"/>
              <a:t>Størrelse målt relativt eller faktisk</a:t>
            </a:r>
          </a:p>
          <a:p>
            <a:pPr lvl="1"/>
            <a:r>
              <a:rPr lang="nb-NO" altLang="nb-NO" sz="2500" b="1" dirty="0"/>
              <a:t>Inntekt og lønn</a:t>
            </a:r>
          </a:p>
          <a:p>
            <a:pPr lvl="2"/>
            <a:r>
              <a:rPr lang="nb-NO" altLang="nb-NO" sz="2000" dirty="0"/>
              <a:t>Lønn er en form for inntekt, men inntekt er bredere</a:t>
            </a:r>
          </a:p>
          <a:p>
            <a:pPr lvl="1"/>
            <a:r>
              <a:rPr lang="nb-NO" altLang="nb-NO" sz="2500" b="1" dirty="0"/>
              <a:t>Beholdning og strømning</a:t>
            </a:r>
          </a:p>
          <a:p>
            <a:pPr lvl="2"/>
            <a:r>
              <a:rPr lang="nb-NO" altLang="nb-NO" sz="2000" dirty="0"/>
              <a:t>Størrelser målt på gitt tidspunkt vs endring over periode</a:t>
            </a:r>
          </a:p>
          <a:p>
            <a:pPr lvl="1"/>
            <a:r>
              <a:rPr lang="nb-NO" altLang="nb-NO" sz="2500" b="1" dirty="0"/>
              <a:t>Finans og realkapital</a:t>
            </a:r>
          </a:p>
          <a:p>
            <a:pPr lvl="2"/>
            <a:r>
              <a:rPr lang="nb-NO" altLang="nb-NO" sz="2000" dirty="0"/>
              <a:t>Penger vs fysiske gjenstander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C3919B-F5E1-412C-A245-C56A37AF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0E3A3-8ED7-4966-911A-50AA1B98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10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87053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Verdiskapningen og nasjonalproduktet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91344" y="1556792"/>
            <a:ext cx="11809312" cy="4525963"/>
          </a:xfrm>
        </p:spPr>
        <p:txBody>
          <a:bodyPr/>
          <a:lstStyle/>
          <a:p>
            <a:r>
              <a:rPr lang="nb-NO" altLang="nb-NO" sz="2800" dirty="0"/>
              <a:t>Bruttonasjonalproduktet (BNP) brukes som et mål på summen av </a:t>
            </a:r>
            <a:r>
              <a:rPr lang="nb-NO" altLang="nb-NO" sz="2800" i="1" dirty="0"/>
              <a:t>brutto</a:t>
            </a:r>
            <a:r>
              <a:rPr lang="nb-NO" altLang="nb-NO" sz="2800" dirty="0"/>
              <a:t> </a:t>
            </a:r>
            <a:r>
              <a:rPr lang="nb-NO" altLang="nb-NO" sz="2800" i="1" dirty="0"/>
              <a:t>verdiskapning </a:t>
            </a:r>
            <a:r>
              <a:rPr lang="nb-NO" altLang="nb-NO" sz="2800" dirty="0"/>
              <a:t>(output) i et land i løpet av 1 år</a:t>
            </a:r>
          </a:p>
          <a:p>
            <a:r>
              <a:rPr lang="nb-NO" altLang="nb-NO" sz="2800" i="1" dirty="0"/>
              <a:t>Kapitalslit </a:t>
            </a:r>
            <a:r>
              <a:rPr lang="nb-NO" altLang="nb-NO" sz="2800" dirty="0"/>
              <a:t>på produksjonsmidler gjør at reelle verdien er lavere </a:t>
            </a:r>
          </a:p>
          <a:p>
            <a:pPr lvl="1"/>
            <a:r>
              <a:rPr lang="nb-NO" altLang="nb-NO" sz="2500" dirty="0"/>
              <a:t>Analogt i bedriftsøkonomien er avskrivninger </a:t>
            </a:r>
            <a:endParaRPr lang="nb-NO" altLang="nb-NO" sz="2800" dirty="0"/>
          </a:p>
          <a:p>
            <a:r>
              <a:rPr lang="nb-NO" altLang="nb-NO" sz="2800" dirty="0"/>
              <a:t>Netto verdiskapning eller netto nasjonalprodukt er derfor </a:t>
            </a:r>
          </a:p>
          <a:p>
            <a:pPr marL="0" indent="0" algn="ctr">
              <a:buNone/>
            </a:pPr>
            <a:r>
              <a:rPr lang="nb-NO" altLang="nb-NO" sz="2800" b="1" dirty="0"/>
              <a:t>NNP = BNP - Kapitalslit </a:t>
            </a:r>
          </a:p>
          <a:p>
            <a:r>
              <a:rPr lang="nb-NO" altLang="nb-NO" sz="2800" dirty="0"/>
              <a:t>Input til verdiskapning er arbeidskraft, kapital og naturressurser</a:t>
            </a:r>
          </a:p>
          <a:p>
            <a:pPr lvl="1"/>
            <a:r>
              <a:rPr lang="nb-NO" altLang="nb-NO" sz="2200" dirty="0"/>
              <a:t>Kapital er f.eks. traktorer, maskiner etc.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0437F-7BBF-4DBD-A08C-77439357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DEC7A-561E-4D8B-82ED-BC38C1C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11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88430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Verdiskapningen og nasjonalproduktet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4BA474-BB18-41FF-B563-FB0072E0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4BB86-83F7-42FB-AB24-3A90D123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12</a:t>
            </a:fld>
            <a:endParaRPr lang="nb-NO" alt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DBB7A-F5FF-4A24-99C0-C2D6A347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59" y="1598820"/>
            <a:ext cx="7356682" cy="45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0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BNP i løpende priser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81B64-3ECD-4289-A9D9-17679AAED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12111136" cy="5268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9834B-8D93-4354-BE3E-F1A055DD9E5E}"/>
              </a:ext>
            </a:extLst>
          </p:cNvPr>
          <p:cNvSpPr txBox="1"/>
          <p:nvPr/>
        </p:nvSpPr>
        <p:spPr>
          <a:xfrm>
            <a:off x="2063552" y="2420888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0" dirty="0">
                <a:hlinkClick r:id="rId3"/>
              </a:rPr>
              <a:t>https://www.ssb.no/nasjonalregnskap-og-konjunkturer/artikler-og-publikasjoner/hva-er-egentlig-bnp</a:t>
            </a:r>
            <a:endParaRPr lang="nb-NO" sz="1200" b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D90F5A-4792-471A-9B73-6B62119C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E9145-4B64-462F-874C-2B1DCF85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13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3751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BNP volumendring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77BE4-2ACB-4337-8ADC-B0C48E8E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" y="1634213"/>
            <a:ext cx="12166456" cy="5223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636C1-05D2-4030-99BD-00BF024C4554}"/>
              </a:ext>
            </a:extLst>
          </p:cNvPr>
          <p:cNvSpPr txBox="1"/>
          <p:nvPr/>
        </p:nvSpPr>
        <p:spPr>
          <a:xfrm>
            <a:off x="25544" y="2276872"/>
            <a:ext cx="275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0" dirty="0">
                <a:hlinkClick r:id="rId3"/>
              </a:rPr>
              <a:t>https://www.ssb.no/nasjonalregnskap-og-konjunkturer/faktaside/norsk-okonomi</a:t>
            </a:r>
            <a:endParaRPr lang="nb-NO" sz="1200" b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B10D5E-766F-4996-B351-94EE001A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67411-2977-49E9-9854-9A1418DB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14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55810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Hva brukes BNP til? 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91344" y="1556792"/>
            <a:ext cx="11809312" cy="4525963"/>
          </a:xfrm>
        </p:spPr>
        <p:txBody>
          <a:bodyPr/>
          <a:lstStyle/>
          <a:p>
            <a:r>
              <a:rPr lang="nb-NO" altLang="nb-NO" sz="2800" dirty="0"/>
              <a:t>Analyse av den samlede verdiskapningen i samfunnet</a:t>
            </a:r>
          </a:p>
          <a:p>
            <a:r>
              <a:rPr lang="nb-NO" altLang="nb-NO" sz="2800" dirty="0"/>
              <a:t>Analyse av økonomisk vekst i BNP med faste priser</a:t>
            </a:r>
          </a:p>
          <a:p>
            <a:r>
              <a:rPr lang="nb-NO" altLang="nb-NO" sz="2800" dirty="0"/>
              <a:t>Analyse av velstandsutvikling mellom land (BNP per innbygger)</a:t>
            </a:r>
          </a:p>
          <a:p>
            <a:r>
              <a:rPr lang="nb-NO" altLang="nb-NO" sz="2800" dirty="0"/>
              <a:t>Sammenligne skatt/BNP, helseutgifter/BNP, offentlig gjeld/BNP etc. mellom ulike land</a:t>
            </a:r>
          </a:p>
          <a:p>
            <a:r>
              <a:rPr lang="nb-NO" altLang="nb-NO" sz="2800" dirty="0"/>
              <a:t>Norges bidrag til EU, forsvarsutgifter NATO, </a:t>
            </a:r>
            <a:r>
              <a:rPr lang="nb-NO" altLang="nb-NO" sz="2800" dirty="0" err="1"/>
              <a:t>uhjelp</a:t>
            </a:r>
            <a:r>
              <a:rPr lang="nb-NO" altLang="nb-NO" sz="2800" dirty="0"/>
              <a:t> etc. beregnes som andel av BNP</a:t>
            </a:r>
          </a:p>
          <a:p>
            <a:endParaRPr lang="nb-NO" altLang="nb-NO" sz="2800" dirty="0"/>
          </a:p>
          <a:p>
            <a:endParaRPr lang="nb-NO" altLang="nb-NO" sz="2800" dirty="0"/>
          </a:p>
          <a:p>
            <a:endParaRPr lang="nb-NO" altLang="nb-NO" sz="25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D3B13-31E0-4C8C-9820-470CCA05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6FAE-CAC1-48F9-AA44-3E73B78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15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711122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/>
          </a:bodyPr>
          <a:lstStyle/>
          <a:p>
            <a:r>
              <a:rPr lang="nb-NO" altLang="nb-NO" dirty="0"/>
              <a:t>BNP per innbygger</a:t>
            </a:r>
            <a:endParaRPr lang="nb-NO" altLang="nb-NO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799856" y="5722554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0" dirty="0">
                <a:hlinkClick r:id="rId2"/>
              </a:rPr>
              <a:t>https://en.wikipedia.org/wiki/List_of_countries_by_GDP_(PPP)_per_capita</a:t>
            </a:r>
            <a:endParaRPr lang="nb-NO" sz="12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38EAB6-0E31-4EF8-AB53-75C64BFBB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" y="1825784"/>
            <a:ext cx="4680520" cy="21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1AFA28-DC87-488E-A282-BEB1ECD8F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815480"/>
            <a:ext cx="6684701" cy="37583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8E0EF-8978-4E5B-9EC9-2D3BF24D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5896A-28FE-4EAC-ACA0-75CE8232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16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817172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803649"/>
            <a:ext cx="5342384" cy="2692896"/>
          </a:xfrm>
        </p:spPr>
        <p:txBody>
          <a:bodyPr/>
          <a:lstStyle/>
          <a:p>
            <a:r>
              <a:rPr lang="nb-NO" dirty="0"/>
              <a:t>Kjøpekraftspariteter er prisnivåindikatorer som uttrykker prisnivået i et gitt land på et gitt tidspunkt, relativt til prisnivået i ett eller flere andre land. </a:t>
            </a:r>
          </a:p>
          <a:p>
            <a:r>
              <a:rPr lang="nb-NO" dirty="0"/>
              <a:t>En kjøpekraftsparitet mellom to land, A og B, uttrykker hvor mange enheter av land </a:t>
            </a:r>
            <a:r>
              <a:rPr lang="nb-NO" dirty="0" err="1"/>
              <a:t>Bs</a:t>
            </a:r>
            <a:r>
              <a:rPr lang="nb-NO" dirty="0"/>
              <a:t> valuta man vil trenge i land B for å opprettholde kjøpekraften av en enhet av land As valuta i land A.</a:t>
            </a:r>
          </a:p>
          <a:p>
            <a:r>
              <a:rPr lang="nb-NO" dirty="0"/>
              <a:t>BNP bør justeres for kjøpekraftsparitet (da kommer Norge «nedover på listene»)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360" y="274638"/>
            <a:ext cx="11593288" cy="1143000"/>
          </a:xfrm>
        </p:spPr>
        <p:txBody>
          <a:bodyPr/>
          <a:lstStyle/>
          <a:p>
            <a:r>
              <a:rPr lang="nb-NO" dirty="0"/>
              <a:t>Kjøpekraftsparitet (</a:t>
            </a:r>
            <a:r>
              <a:rPr lang="nb-NO" dirty="0" err="1"/>
              <a:t>Purchasing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 </a:t>
            </a:r>
            <a:r>
              <a:rPr lang="nb-NO" dirty="0" err="1"/>
              <a:t>parity</a:t>
            </a:r>
            <a:r>
              <a:rPr lang="nb-NO" dirty="0"/>
              <a:t> (PPP))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17</a:t>
            </a:fld>
            <a:endParaRPr lang="nb-NO" alt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816B6-E2A6-4AB4-A876-F4DF52D1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998069"/>
            <a:ext cx="5330515" cy="2996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DDCA8-5766-42D3-A869-B05E032A2A75}"/>
              </a:ext>
            </a:extLst>
          </p:cNvPr>
          <p:cNvSpPr txBox="1"/>
          <p:nvPr/>
        </p:nvSpPr>
        <p:spPr>
          <a:xfrm>
            <a:off x="6888088" y="2214534"/>
            <a:ext cx="6118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000" dirty="0"/>
              <a:t>https://www.ssb.no/priser-og-prisindekser/statistikker/ppp</a:t>
            </a:r>
          </a:p>
        </p:txBody>
      </p:sp>
    </p:spTree>
    <p:extLst>
      <p:ext uri="{BB962C8B-B14F-4D97-AF65-F5344CB8AC3E}">
        <p14:creationId xmlns:p14="http://schemas.microsoft.com/office/powerpoint/2010/main" val="127437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Noen problemer med BNP som velferdsmål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91344" y="1556792"/>
            <a:ext cx="11809312" cy="4525963"/>
          </a:xfrm>
        </p:spPr>
        <p:txBody>
          <a:bodyPr/>
          <a:lstStyle/>
          <a:p>
            <a:r>
              <a:rPr lang="nb-NO" altLang="nb-NO" sz="2800" dirty="0"/>
              <a:t>Velstand er ikke det samme som velferd</a:t>
            </a:r>
          </a:p>
          <a:p>
            <a:r>
              <a:rPr lang="nb-NO" altLang="nb-NO" sz="2800" dirty="0"/>
              <a:t>BNP sier ikke noe om hvordan velstanden er fordelt</a:t>
            </a:r>
          </a:p>
          <a:p>
            <a:r>
              <a:rPr lang="nb-NO" altLang="nb-NO" sz="2800" dirty="0"/>
              <a:t>Ikke registrert arbeid (dugnader etc.) tas ikke med i BNP</a:t>
            </a:r>
          </a:p>
          <a:p>
            <a:r>
              <a:rPr lang="nb-NO" altLang="nb-NO" sz="2800" dirty="0"/>
              <a:t>Fordelingen av BNP (hvor mye på investeringer </a:t>
            </a:r>
            <a:r>
              <a:rPr lang="nb-NO" altLang="nb-NO" sz="2800" dirty="0" err="1"/>
              <a:t>vs</a:t>
            </a:r>
            <a:r>
              <a:rPr lang="nb-NO" altLang="nb-NO" sz="2800" dirty="0"/>
              <a:t> konsum) må også tas med i analysene</a:t>
            </a:r>
          </a:p>
          <a:p>
            <a:r>
              <a:rPr lang="nb-NO" altLang="nb-NO" sz="2800" dirty="0"/>
              <a:t>Hva med miljøkostnader («negative </a:t>
            </a:r>
            <a:r>
              <a:rPr lang="nb-NO" altLang="nb-NO" sz="2800" dirty="0" err="1"/>
              <a:t>eksternalitetskostnader</a:t>
            </a:r>
            <a:r>
              <a:rPr lang="nb-NO" altLang="nb-NO" sz="2800" dirty="0"/>
              <a:t>»)?</a:t>
            </a:r>
          </a:p>
          <a:p>
            <a:r>
              <a:rPr lang="nb-NO" altLang="nb-NO" sz="2800" dirty="0"/>
              <a:t>Å ta kun med faktisk ressursbruk i offentlig sektor er en forenkling (effektivisering av offentlig sektor kommer ikke godt nok frem i BNP tallene)</a:t>
            </a:r>
          </a:p>
          <a:p>
            <a:r>
              <a:rPr lang="nb-NO" altLang="nb-NO" sz="2800" dirty="0"/>
              <a:t>BNP måles i markedspriser som kan fluktuere mye </a:t>
            </a:r>
          </a:p>
          <a:p>
            <a:endParaRPr lang="nb-NO" altLang="nb-NO" sz="2800" dirty="0"/>
          </a:p>
          <a:p>
            <a:endParaRPr lang="nb-NO" altLang="nb-NO" sz="2800" dirty="0"/>
          </a:p>
          <a:p>
            <a:endParaRPr lang="nb-NO" altLang="nb-NO" sz="2800" dirty="0"/>
          </a:p>
          <a:p>
            <a:endParaRPr lang="nb-NO" altLang="nb-NO" sz="2800" dirty="0"/>
          </a:p>
          <a:p>
            <a:endParaRPr lang="nb-NO" altLang="nb-NO" sz="2800" dirty="0"/>
          </a:p>
          <a:p>
            <a:endParaRPr lang="nb-NO" altLang="nb-NO" sz="2800" dirty="0"/>
          </a:p>
          <a:p>
            <a:endParaRPr lang="nb-NO" altLang="nb-NO" sz="25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56755-BBD3-4EE5-81FD-00CB6CAA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D12E4-94E3-4468-8676-6D1202AC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18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17072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479376" y="-36957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Hva produserer vi i Norge?</a:t>
            </a:r>
          </a:p>
        </p:txBody>
      </p:sp>
      <p:pic>
        <p:nvPicPr>
          <p:cNvPr id="1025" name="Picture 1" descr="https://upload.wikimedia.org/wikipedia/commons/thumb/6/65/Flag_of_Qatar.svg/23px-Flag_of_Qata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6/63/Flag_of_Macau.svg/23px-Flag_of_Macau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upload.wikimedia.org/wikipedia/commons/thumb/d/da/Flag_of_Luxembourg.svg/23px-Flag_of_Luxembourg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8/Flag_of_Singapore.svg/23px-Flag_of_Singapor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upload.wikimedia.org/wikipedia/commons/thumb/9/9c/Flag_of_Brunei.svg/23px-Flag_of_Brunei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4/45/Flag_of_Ireland.svg/23px-Flag_of_Ireland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upload.wikimedia.org/wikipedia/commons/thumb/d/d9/Flag_of_Norway.svg/21px-Flag_of_Norway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0002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a/aa/Flag_of_Kuwait.svg/23px-Flag_of_Kuwait.sv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upload.wikimedia.org/wikipedia/commons/thumb/c/cb/Flag_of_the_United_Arab_Emirates.svg/23px-Flag_of_the_United_Arab_Emirates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f/f3/Flag_of_Switzerland.svg/16px-Flag_of_Switzerland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upload.wikimedia.org/wikipedia/commons/thumb/5/5b/Flag_of_Hong_Kong.svg/23px-Flag_of_Hong_Kong.svg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b/b1/Flag_of_San_Marino.svg/20px-Flag_of_San_Marino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s://upload.wikimedia.org/wikipedia/en/thumb/a/a4/Flag_of_the_United_States.svg/23px-Flag_of_the_United_States.svg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commons/thumb/0/0d/Flag_of_Saudi_Arabia.svg/23px-Flag_of_Saudi_Arabia.sv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s://upload.wikimedia.org/wikipedia/commons/thumb/2/20/Flag_of_the_Netherlands.svg/23px-Flag_of_the_Netherlands.sv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upload.wikimedia.org/wikipedia/commons/thumb/c/ce/Flag_of_Iceland.svg/21px-Flag_of_Iceland.sv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0002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s://upload.wikimedia.org/wikipedia/commons/thumb/2/2c/Flag_of_Bahrain.svg/23px-Flag_of_Bahrain.sv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upload.wikimedia.org/wikipedia/en/thumb/4/4c/Flag_of_Sweden.svg/23px-Flag_of_Sweden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https://upload.wikimedia.org/wikipedia/en/thumb/b/ba/Flag_of_Germany.svg/23px-Flag_of_Germany.svg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upload.wikimedia.org/wikipedia/en/thumb/b/b9/Flag_of_Australia.svg/23px-Flag_of_Australia.svg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https://upload.wikimedia.org/wikipedia/commons/thumb/7/72/Flag_of_the_Republic_of_China.svg/23px-Flag_of_the_Republic_of_China.svg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2190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upload.wikimedia.org/wikipedia/commons/thumb/9/9c/Flag_of_Denmark.svg/20px-Flag_of_Denmark.svg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74" y="1556152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12192000" cy="54452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9C1405-2774-49D5-BF18-AB3085D4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9FD59-2F3A-4531-A87C-E7B9648B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19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76171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8708" y="260648"/>
            <a:ext cx="10972800" cy="1143000"/>
          </a:xfrm>
        </p:spPr>
        <p:txBody>
          <a:bodyPr/>
          <a:lstStyle/>
          <a:p>
            <a:r>
              <a:rPr lang="nb-NO" sz="3100" dirty="0"/>
              <a:t>Oppdatert forelesningsplan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</a:t>
            </a:fld>
            <a:endParaRPr lang="nb-NO" alt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A4540-9F15-413D-8136-E6F9F3A9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1" y="1556792"/>
            <a:ext cx="11961337" cy="41855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F284D6-2F44-4F96-AE01-10ECAEE8B3D7}"/>
              </a:ext>
            </a:extLst>
          </p:cNvPr>
          <p:cNvSpPr/>
          <p:nvPr/>
        </p:nvSpPr>
        <p:spPr>
          <a:xfrm>
            <a:off x="304800" y="3541576"/>
            <a:ext cx="11551840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94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Sammenhenger i realøkonomien </a:t>
            </a:r>
            <a:br>
              <a:rPr lang="nb-NO" altLang="nb-NO" sz="3600" dirty="0"/>
            </a:br>
            <a:r>
              <a:rPr lang="nb-NO" altLang="nb-NO" sz="3600" dirty="0"/>
              <a:t>(generalbudsjettligningen)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altLang="nb-NO" sz="2400" dirty="0"/>
              <a:t>BNP (Y) bestemmes av følgende: </a:t>
            </a:r>
            <a:r>
              <a:rPr lang="nb-NO" altLang="nb-NO" sz="2400" b="1" dirty="0">
                <a:solidFill>
                  <a:schemeClr val="accent1"/>
                </a:solidFill>
              </a:rPr>
              <a:t>Y = C</a:t>
            </a:r>
            <a:r>
              <a:rPr lang="nb-NO" altLang="nb-NO" sz="2400" b="1" baseline="-25000" dirty="0">
                <a:solidFill>
                  <a:schemeClr val="accent1"/>
                </a:solidFill>
              </a:rPr>
              <a:t>p</a:t>
            </a:r>
            <a:r>
              <a:rPr lang="nb-NO" altLang="nb-NO" sz="2400" b="1" dirty="0">
                <a:solidFill>
                  <a:schemeClr val="accent1"/>
                </a:solidFill>
              </a:rPr>
              <a:t> + </a:t>
            </a:r>
            <a:r>
              <a:rPr lang="nb-NO" altLang="nb-NO" sz="2400" b="1" dirty="0" err="1">
                <a:solidFill>
                  <a:schemeClr val="accent1"/>
                </a:solidFill>
              </a:rPr>
              <a:t>I</a:t>
            </a:r>
            <a:r>
              <a:rPr lang="nb-NO" altLang="nb-NO" sz="2400" b="1" baseline="-25000" dirty="0" err="1">
                <a:solidFill>
                  <a:schemeClr val="accent1"/>
                </a:solidFill>
              </a:rPr>
              <a:t>p</a:t>
            </a:r>
            <a:r>
              <a:rPr lang="nb-NO" altLang="nb-NO" sz="2400" b="1" dirty="0">
                <a:solidFill>
                  <a:schemeClr val="accent1"/>
                </a:solidFill>
              </a:rPr>
              <a:t> + G + NX </a:t>
            </a:r>
            <a:r>
              <a:rPr lang="nb-NO" altLang="nb-NO" sz="2400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nb-NO" altLang="nb-NO" sz="2100" b="1" dirty="0">
                <a:solidFill>
                  <a:schemeClr val="accent1"/>
                </a:solidFill>
              </a:rPr>
              <a:t>Y 	BNP</a:t>
            </a:r>
          </a:p>
          <a:p>
            <a:pPr lvl="1"/>
            <a:r>
              <a:rPr lang="nb-NO" altLang="nb-NO" sz="2100" b="1" dirty="0">
                <a:solidFill>
                  <a:schemeClr val="accent1"/>
                </a:solidFill>
              </a:rPr>
              <a:t>C</a:t>
            </a:r>
            <a:r>
              <a:rPr lang="nb-NO" altLang="nb-NO" sz="2100" b="1" baseline="-25000" dirty="0">
                <a:solidFill>
                  <a:schemeClr val="accent1"/>
                </a:solidFill>
              </a:rPr>
              <a:t>p</a:t>
            </a:r>
            <a:r>
              <a:rPr lang="nb-NO" altLang="nb-NO" sz="2100" b="1" dirty="0">
                <a:solidFill>
                  <a:schemeClr val="accent1"/>
                </a:solidFill>
              </a:rPr>
              <a:t> 	Privat konsum</a:t>
            </a:r>
          </a:p>
          <a:p>
            <a:pPr lvl="1"/>
            <a:r>
              <a:rPr lang="nb-NO" altLang="nb-NO" sz="2100" b="1" dirty="0" err="1">
                <a:solidFill>
                  <a:schemeClr val="accent1"/>
                </a:solidFill>
              </a:rPr>
              <a:t>I</a:t>
            </a:r>
            <a:r>
              <a:rPr lang="nb-NO" altLang="nb-NO" sz="2100" b="1" baseline="-25000" dirty="0" err="1">
                <a:solidFill>
                  <a:schemeClr val="accent1"/>
                </a:solidFill>
              </a:rPr>
              <a:t>p</a:t>
            </a:r>
            <a:r>
              <a:rPr lang="nb-NO" altLang="nb-NO" sz="2100" b="1" dirty="0">
                <a:solidFill>
                  <a:schemeClr val="accent1"/>
                </a:solidFill>
              </a:rPr>
              <a:t> 	Brutto privat realinvestering</a:t>
            </a:r>
          </a:p>
          <a:p>
            <a:pPr lvl="1"/>
            <a:r>
              <a:rPr lang="nb-NO" altLang="nb-NO" sz="2100" b="1" dirty="0">
                <a:solidFill>
                  <a:schemeClr val="accent1"/>
                </a:solidFill>
              </a:rPr>
              <a:t>G 	Offentlig konsum og investering </a:t>
            </a:r>
          </a:p>
          <a:p>
            <a:pPr lvl="1"/>
            <a:r>
              <a:rPr lang="nb-NO" altLang="nb-NO" sz="2100" b="1" dirty="0">
                <a:solidFill>
                  <a:schemeClr val="accent1"/>
                </a:solidFill>
              </a:rPr>
              <a:t>NX  	Netto eksport</a:t>
            </a:r>
          </a:p>
          <a:p>
            <a:r>
              <a:rPr lang="nb-NO" altLang="nb-NO" sz="2400" dirty="0"/>
              <a:t>BNP fordeles ca. slik i Norge: </a:t>
            </a:r>
          </a:p>
          <a:p>
            <a:pPr lvl="1"/>
            <a:r>
              <a:rPr lang="nb-NO" altLang="nb-NO" sz="2000" dirty="0"/>
              <a:t>Konsum i husholdninger 41%</a:t>
            </a:r>
          </a:p>
          <a:p>
            <a:pPr lvl="1"/>
            <a:r>
              <a:rPr lang="nb-NO" altLang="nb-NO" sz="2000" dirty="0"/>
              <a:t>Brutto investeringer 25%</a:t>
            </a:r>
          </a:p>
          <a:p>
            <a:pPr lvl="1"/>
            <a:r>
              <a:rPr lang="nb-NO" altLang="nb-NO" sz="2000" dirty="0"/>
              <a:t>Konsum i offentlig forvaltning 23%</a:t>
            </a:r>
          </a:p>
          <a:p>
            <a:pPr lvl="1"/>
            <a:r>
              <a:rPr lang="nb-NO" altLang="nb-NO" sz="2000" dirty="0"/>
              <a:t>Eksportoverskudd 9%</a:t>
            </a:r>
          </a:p>
          <a:p>
            <a:pPr lvl="1"/>
            <a:r>
              <a:rPr lang="nb-NO" altLang="nb-NO" sz="2000" dirty="0"/>
              <a:t>Konsum i ideelle organisasjoner 2%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84232" y="3819773"/>
            <a:ext cx="3024336" cy="707886"/>
          </a:xfrm>
          <a:prstGeom prst="rect">
            <a:avLst/>
          </a:prstGeom>
          <a:noFill/>
          <a:ln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GB" sz="2000" b="0" dirty="0"/>
              <a:t>Trekker vi </a:t>
            </a:r>
            <a:r>
              <a:rPr lang="en-GB" sz="2000" b="0" dirty="0" err="1"/>
              <a:t>fra</a:t>
            </a:r>
            <a:r>
              <a:rPr lang="en-GB" sz="2000" b="0" dirty="0"/>
              <a:t> </a:t>
            </a:r>
            <a:r>
              <a:rPr lang="en-GB" sz="2000" b="0" dirty="0" err="1"/>
              <a:t>kapitalslitet</a:t>
            </a:r>
            <a:r>
              <a:rPr lang="en-GB" sz="2000" b="0" dirty="0"/>
              <a:t>, </a:t>
            </a:r>
            <a:r>
              <a:rPr lang="en-GB" sz="2000" b="0" dirty="0" err="1"/>
              <a:t>får</a:t>
            </a:r>
            <a:r>
              <a:rPr lang="en-GB" sz="2000" b="0" dirty="0"/>
              <a:t> vi NNP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B4ED9-3BDD-4E33-9847-846AE461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5E043-69F6-4D42-A59E-0CDA01E46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20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50485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8C6A93-A0F5-4241-A60A-719D373CE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Småbruket</a:t>
            </a:r>
            <a:r>
              <a:rPr lang="en-US" dirty="0"/>
              <a:t> </a:t>
            </a:r>
            <a:r>
              <a:rPr lang="en-US" dirty="0" err="1"/>
              <a:t>Nerdal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tilgang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følgende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Egenproduksjon</a:t>
            </a:r>
            <a:r>
              <a:rPr lang="en-US" dirty="0"/>
              <a:t> (</a:t>
            </a:r>
            <a:r>
              <a:rPr lang="en-US" dirty="0" err="1"/>
              <a:t>melk</a:t>
            </a:r>
            <a:r>
              <a:rPr lang="en-US" dirty="0"/>
              <a:t>, </a:t>
            </a:r>
            <a:r>
              <a:rPr lang="en-US" dirty="0" err="1"/>
              <a:t>kjøtt</a:t>
            </a:r>
            <a:r>
              <a:rPr lang="en-US" dirty="0"/>
              <a:t>, </a:t>
            </a:r>
            <a:r>
              <a:rPr lang="en-US" dirty="0" err="1"/>
              <a:t>poteter</a:t>
            </a:r>
            <a:r>
              <a:rPr lang="en-US" dirty="0"/>
              <a:t>, </a:t>
            </a:r>
            <a:r>
              <a:rPr lang="en-US" dirty="0" err="1"/>
              <a:t>vedlikehold</a:t>
            </a:r>
            <a:r>
              <a:rPr lang="en-US" dirty="0"/>
              <a:t> </a:t>
            </a:r>
            <a:r>
              <a:rPr lang="en-US" dirty="0" err="1"/>
              <a:t>osv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Det de </a:t>
            </a:r>
            <a:r>
              <a:rPr lang="en-US" dirty="0" err="1"/>
              <a:t>kjøper</a:t>
            </a:r>
            <a:r>
              <a:rPr lang="en-US" dirty="0"/>
              <a:t> inn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andre</a:t>
            </a:r>
            <a:r>
              <a:rPr lang="en-US" dirty="0"/>
              <a:t> </a:t>
            </a:r>
            <a:r>
              <a:rPr lang="en-US" dirty="0" err="1"/>
              <a:t>aktører</a:t>
            </a:r>
            <a:endParaRPr lang="en-US" dirty="0"/>
          </a:p>
          <a:p>
            <a:r>
              <a:rPr lang="en-US" dirty="0" err="1"/>
              <a:t>Småbruket</a:t>
            </a:r>
            <a:r>
              <a:rPr lang="en-US" dirty="0"/>
              <a:t> </a:t>
            </a:r>
            <a:r>
              <a:rPr lang="en-US" dirty="0" err="1"/>
              <a:t>Nerdal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bruke</a:t>
            </a:r>
            <a:r>
              <a:rPr lang="en-US" dirty="0"/>
              <a:t> </a:t>
            </a:r>
            <a:r>
              <a:rPr lang="en-US" dirty="0" err="1"/>
              <a:t>ressursene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Konsum</a:t>
            </a:r>
            <a:r>
              <a:rPr lang="en-US" dirty="0"/>
              <a:t> (</a:t>
            </a:r>
            <a:r>
              <a:rPr lang="en-US" dirty="0" err="1"/>
              <a:t>f.eks</a:t>
            </a:r>
            <a:r>
              <a:rPr lang="en-US" dirty="0"/>
              <a:t>. de </a:t>
            </a:r>
            <a:r>
              <a:rPr lang="en-US" dirty="0" err="1"/>
              <a:t>spiser</a:t>
            </a:r>
            <a:r>
              <a:rPr lang="en-US" dirty="0"/>
              <a:t> det de </a:t>
            </a:r>
            <a:r>
              <a:rPr lang="en-US" dirty="0" err="1"/>
              <a:t>produserer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Realinvestering</a:t>
            </a:r>
            <a:r>
              <a:rPr lang="en-US" dirty="0"/>
              <a:t> (</a:t>
            </a:r>
            <a:r>
              <a:rPr lang="en-US" dirty="0" err="1"/>
              <a:t>f.eks</a:t>
            </a:r>
            <a:r>
              <a:rPr lang="en-US" dirty="0"/>
              <a:t>. </a:t>
            </a:r>
            <a:r>
              <a:rPr lang="en-US" dirty="0" err="1"/>
              <a:t>bygge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låve</a:t>
            </a:r>
            <a:r>
              <a:rPr lang="en-US" dirty="0"/>
              <a:t>, </a:t>
            </a:r>
            <a:r>
              <a:rPr lang="en-US" dirty="0" err="1"/>
              <a:t>øke</a:t>
            </a:r>
            <a:r>
              <a:rPr lang="en-US" dirty="0"/>
              <a:t> </a:t>
            </a:r>
            <a:r>
              <a:rPr lang="en-US" dirty="0" err="1"/>
              <a:t>varelager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Salg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andre</a:t>
            </a:r>
            <a:r>
              <a:rPr lang="en-US" dirty="0"/>
              <a:t> </a:t>
            </a:r>
            <a:r>
              <a:rPr lang="en-US" dirty="0" err="1"/>
              <a:t>aktører</a:t>
            </a:r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får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forenklet</a:t>
            </a:r>
            <a:r>
              <a:rPr lang="en-US" dirty="0"/>
              <a:t> </a:t>
            </a:r>
            <a:r>
              <a:rPr lang="en-US" dirty="0" err="1"/>
              <a:t>utgave</a:t>
            </a:r>
            <a:r>
              <a:rPr lang="en-US" dirty="0"/>
              <a:t> av </a:t>
            </a:r>
            <a:r>
              <a:rPr lang="en-US" dirty="0" err="1"/>
              <a:t>likningen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Egenproduksjonen</a:t>
            </a:r>
            <a:r>
              <a:rPr lang="en-US" dirty="0"/>
              <a:t> for et land er BNP</a:t>
            </a:r>
          </a:p>
          <a:p>
            <a:pPr lvl="1"/>
            <a:r>
              <a:rPr lang="en-US" dirty="0" err="1"/>
              <a:t>Kjøp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salg</a:t>
            </a:r>
            <a:r>
              <a:rPr lang="en-US" dirty="0"/>
              <a:t> for et land er import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eksport</a:t>
            </a:r>
            <a:endParaRPr lang="en-US" b="1" dirty="0"/>
          </a:p>
          <a:p>
            <a:pPr lvl="1"/>
            <a:r>
              <a:rPr lang="en-US" b="1" dirty="0"/>
              <a:t>BNP + Import = </a:t>
            </a:r>
            <a:r>
              <a:rPr lang="en-US" b="1" dirty="0" err="1"/>
              <a:t>Forbruk</a:t>
            </a:r>
            <a:r>
              <a:rPr lang="en-US" b="1" dirty="0"/>
              <a:t> + </a:t>
            </a:r>
            <a:r>
              <a:rPr lang="en-US" b="1" dirty="0" err="1"/>
              <a:t>Realinvestering</a:t>
            </a:r>
            <a:r>
              <a:rPr lang="en-US" b="1" dirty="0"/>
              <a:t> + </a:t>
            </a:r>
            <a:r>
              <a:rPr lang="en-US" b="1" dirty="0" err="1"/>
              <a:t>Eksport</a:t>
            </a:r>
            <a:endParaRPr lang="en-US" b="1" dirty="0"/>
          </a:p>
          <a:p>
            <a:r>
              <a:rPr lang="en-US" b="1" dirty="0" err="1"/>
              <a:t>Hovedidé</a:t>
            </a:r>
            <a:r>
              <a:rPr lang="en-US" b="1" dirty="0"/>
              <a:t>: </a:t>
            </a:r>
            <a:r>
              <a:rPr lang="en-US" dirty="0"/>
              <a:t>Alt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produsert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brukt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4A9B6-03C2-427E-B87E-A676FF25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Sammenliknet</a:t>
            </a:r>
            <a:r>
              <a:rPr lang="en-US" dirty="0"/>
              <a:t> med </a:t>
            </a:r>
            <a:r>
              <a:rPr lang="en-US" dirty="0" err="1"/>
              <a:t>småbruk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EFD66-95B0-488C-AFDA-79A24C90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7477D-2A2A-4DA4-A1D8-FD259E5C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21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37636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BNP komponentene i Norge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698CB-2037-4543-8DCE-5D7ECE2F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700808"/>
            <a:ext cx="9966697" cy="43924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A4438-8DD7-4ABC-8EFC-4A824527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50675-F8B1-45C2-AEA7-B8BA6F1D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22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162726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Utenriksregnskapet</a:t>
            </a:r>
            <a:endParaRPr lang="nb-NO" altLang="nb-NO" sz="36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sz="2400" dirty="0"/>
              <a:t>Informasjon om utviklingen av et lands forbindelser med utlandet over tid</a:t>
            </a:r>
          </a:p>
          <a:p>
            <a:pPr lvl="1"/>
            <a:r>
              <a:rPr lang="nb-NO" sz="2400" dirty="0"/>
              <a:t>Drifts- og finanstransaksjoner </a:t>
            </a:r>
          </a:p>
          <a:p>
            <a:pPr lvl="1"/>
            <a:r>
              <a:rPr lang="nb-NO" sz="2400" dirty="0"/>
              <a:t>Beholdninger av fordringer (utlandet skylder oss) og gjeld (vi skylder utlandet)</a:t>
            </a:r>
          </a:p>
          <a:p>
            <a:r>
              <a:rPr lang="nb-NO" altLang="nb-NO" sz="2400" dirty="0"/>
              <a:t>Brukes av internasjonale organisasjoner (IMF, OECD etc.) til sammenligninger og kontroll av landets økonomisk situasjon</a:t>
            </a:r>
          </a:p>
          <a:p>
            <a:r>
              <a:rPr lang="nb-NO" altLang="nb-NO" sz="2400" dirty="0"/>
              <a:t>Er en integrert del av nasjonalregnskapet, og er et speilbilde av utlandssektor i nasjonalregnskapet</a:t>
            </a:r>
          </a:p>
          <a:p>
            <a:pPr lvl="1"/>
            <a:r>
              <a:rPr lang="nb-NO" altLang="nb-NO" sz="2100" dirty="0"/>
              <a:t>Utenriksregnskapet er sett med landets øyne</a:t>
            </a:r>
          </a:p>
          <a:p>
            <a:pPr lvl="1"/>
            <a:r>
              <a:rPr lang="nb-NO" altLang="nb-NO" sz="2100" dirty="0"/>
              <a:t>Et overskudd i utenriksregnskapet tilsvarer et underskudd for sektoren utland i nasjonalregnskapet</a:t>
            </a:r>
          </a:p>
          <a:p>
            <a:pPr marL="609600" lvl="1" indent="0">
              <a:buNone/>
            </a:pPr>
            <a:endParaRPr lang="nb-NO" altLang="nb-NO" sz="27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BCF00A-4591-4DA7-B23B-30A7ED1CF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AAEBC-18FF-4C85-97F9-6CAA72ED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23</a:t>
            </a:fld>
            <a:endParaRPr lang="nb-NO" alt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41F1-E0E8-48E6-BF9E-510602066AD3}"/>
              </a:ext>
            </a:extLst>
          </p:cNvPr>
          <p:cNvSpPr txBox="1"/>
          <p:nvPr/>
        </p:nvSpPr>
        <p:spPr>
          <a:xfrm>
            <a:off x="479376" y="5928866"/>
            <a:ext cx="163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/>
              <a:t>Kilde</a:t>
            </a:r>
            <a:r>
              <a:rPr lang="en-US" sz="1600" b="0" dirty="0"/>
              <a:t>: </a:t>
            </a:r>
            <a:r>
              <a:rPr lang="en-US" sz="1600" b="0" dirty="0">
                <a:hlinkClick r:id="rId2"/>
              </a:rPr>
              <a:t>SSB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47206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Utenriksregnskapet</a:t>
            </a:r>
            <a:endParaRPr lang="nb-NO" altLang="nb-NO" sz="36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sz="2800" dirty="0"/>
              <a:t>Utenriksregnskapet stilles opp etter internasjonalt vedtatte retningslinjer, nedfelt i en manual utgitt av Det internasjonale pengefond (IMF)</a:t>
            </a:r>
          </a:p>
          <a:p>
            <a:r>
              <a:rPr lang="nb-NO" sz="2800" dirty="0"/>
              <a:t>EU har utarbeidet en egen utgave, som ivaretar spesielle forhold i medlemslandene, og denne er Norge ifølge EØS avtalen forpliktet til å følge</a:t>
            </a:r>
          </a:p>
          <a:p>
            <a:pPr marL="0" indent="0">
              <a:buNone/>
            </a:pPr>
            <a:endParaRPr lang="nb-NO" altLang="nb-NO" sz="2800" dirty="0"/>
          </a:p>
          <a:p>
            <a:pPr marL="0" indent="0">
              <a:buNone/>
            </a:pPr>
            <a:endParaRPr lang="nb-NO" altLang="nb-NO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2A6D16-DAEB-408F-BBCD-7480EA50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29234-9B8F-4B16-8FDD-E17EC156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24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46081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Utenriksregnskapets bestanddeler</a:t>
            </a:r>
            <a:endParaRPr lang="nb-NO" altLang="nb-NO" sz="36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sz="3500" b="1" dirty="0"/>
              <a:t>Driftsregnskapet</a:t>
            </a:r>
          </a:p>
          <a:p>
            <a:pPr lvl="1"/>
            <a:r>
              <a:rPr lang="nb-NO" sz="2400" dirty="0"/>
              <a:t>Eksport/import, avkastning, andre </a:t>
            </a:r>
            <a:r>
              <a:rPr lang="nb-NO" sz="2400" dirty="0" err="1"/>
              <a:t>øverføringer</a:t>
            </a:r>
            <a:endParaRPr lang="nb-NO" sz="3200" dirty="0"/>
          </a:p>
          <a:p>
            <a:r>
              <a:rPr lang="nb-NO" sz="3500" b="1" dirty="0"/>
              <a:t>K</a:t>
            </a:r>
            <a:r>
              <a:rPr lang="nb-NO" sz="35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apitalregnskapet</a:t>
            </a:r>
          </a:p>
          <a:p>
            <a:pPr lvl="1"/>
            <a:r>
              <a:rPr lang="nb-NO" sz="2400" dirty="0">
                <a:latin typeface="Arial" charset="0"/>
                <a:ea typeface="+mn-ea"/>
                <a:cs typeface="+mn-cs"/>
              </a:rPr>
              <a:t>Overføringer av kapital og immateriell kapital (f.eks. patenter)</a:t>
            </a:r>
            <a:endParaRPr lang="nb-NO" sz="2400" dirty="0"/>
          </a:p>
          <a:p>
            <a:r>
              <a:rPr lang="nb-NO" sz="3500" b="1" dirty="0"/>
              <a:t>Finansregnskapet</a:t>
            </a:r>
          </a:p>
          <a:p>
            <a:pPr lvl="1"/>
            <a:r>
              <a:rPr lang="nb-NO" sz="2400" dirty="0"/>
              <a:t>Beholdninger, transaksjoner og endringer i fordringer og gjeld</a:t>
            </a:r>
          </a:p>
          <a:p>
            <a:endParaRPr lang="nb-NO" altLang="nb-NO" sz="2800" dirty="0"/>
          </a:p>
          <a:p>
            <a:endParaRPr lang="nb-NO" altLang="nb-NO" sz="2800" dirty="0"/>
          </a:p>
          <a:p>
            <a:endParaRPr lang="nb-NO" altLang="nb-NO" sz="2800" dirty="0"/>
          </a:p>
          <a:p>
            <a:pPr marL="0" indent="0">
              <a:buNone/>
            </a:pPr>
            <a:endParaRPr lang="nb-NO" altLang="nb-NO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430459-365D-4A68-9E15-D7C7EF7D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E6776-080B-4FBA-8FC7-AB95C503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25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606521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189713-1E54-4DB4-9321-20ECA5A0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800" dirty="0"/>
              <a:t>Generelt regnskapsprinsipp: hver registrering av ytelse (</a:t>
            </a:r>
            <a:r>
              <a:rPr lang="nb-NO" sz="2800" i="1" dirty="0"/>
              <a:t>kredit</a:t>
            </a:r>
            <a:r>
              <a:rPr lang="nb-NO" sz="2800" dirty="0"/>
              <a:t>) har en tilsvarende registrering av motytelse (</a:t>
            </a:r>
            <a:r>
              <a:rPr lang="nb-NO" sz="2800" i="1" dirty="0"/>
              <a:t>debet</a:t>
            </a:r>
            <a:r>
              <a:rPr lang="nb-NO" sz="2800" dirty="0"/>
              <a:t>)  </a:t>
            </a:r>
          </a:p>
          <a:p>
            <a:r>
              <a:rPr lang="nb-NO" sz="2800" dirty="0"/>
              <a:t>Eksempel: eksport av vare blir registrert som kreditpost i driftsregnskapet, og tilsvarende økning av f.eks. utenlandske bankinnskudd blir registrert som debetpost i finansregnskapet</a:t>
            </a:r>
          </a:p>
          <a:p>
            <a:r>
              <a:rPr lang="nb-NO" sz="2800" dirty="0"/>
              <a:t>Konsekvens: </a:t>
            </a:r>
            <a:r>
              <a:rPr lang="nb-NO" sz="2800" b="1" dirty="0"/>
              <a:t>regnskapene skal gå i null</a:t>
            </a:r>
            <a:endParaRPr lang="nb-NO" sz="2800" dirty="0"/>
          </a:p>
          <a:p>
            <a:r>
              <a:rPr lang="nb-NO" sz="2800" dirty="0"/>
              <a:t>Forskjellige datakilder for eksport og fordringer (f.eks. utenlandske bankinnskudd) fører til usikkerhet og avvik</a:t>
            </a:r>
            <a:r>
              <a:rPr lang="nb-NO" dirty="0"/>
              <a:t>  </a:t>
            </a:r>
          </a:p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D8FE0-0F7C-4871-9063-266EE205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Utenriksregnskapet</a:t>
            </a:r>
            <a:r>
              <a:rPr lang="en-US" dirty="0"/>
              <a:t> – </a:t>
            </a:r>
            <a:r>
              <a:rPr lang="en-US" dirty="0" err="1"/>
              <a:t>Dobbelt</a:t>
            </a:r>
            <a:r>
              <a:rPr lang="en-US" dirty="0"/>
              <a:t> </a:t>
            </a:r>
            <a:r>
              <a:rPr lang="en-US" dirty="0" err="1"/>
              <a:t>bokholderi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59B87-7689-4C84-A47C-E51C1CA0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4A733-E723-4908-94FB-F0AF0C66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26</a:t>
            </a:fld>
            <a:endParaRPr lang="nb-NO" alt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73620-1EE4-4D82-8D63-EE6D4AAA008A}"/>
              </a:ext>
            </a:extLst>
          </p:cNvPr>
          <p:cNvSpPr txBox="1"/>
          <p:nvPr/>
        </p:nvSpPr>
        <p:spPr>
          <a:xfrm>
            <a:off x="479376" y="5928866"/>
            <a:ext cx="163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/>
              <a:t>Kilde</a:t>
            </a:r>
            <a:r>
              <a:rPr lang="en-US" sz="1600" b="0" dirty="0"/>
              <a:t>: </a:t>
            </a:r>
            <a:r>
              <a:rPr lang="en-US" sz="1600" b="0" dirty="0">
                <a:hlinkClick r:id="rId2"/>
              </a:rPr>
              <a:t>SSB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234712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Utenriksregnskapet - Driftsregnskapet</a:t>
            </a:r>
            <a:endParaRPr lang="nb-NO" altLang="nb-NO" sz="36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1463064" cy="4525963"/>
          </a:xfrm>
        </p:spPr>
        <p:txBody>
          <a:bodyPr/>
          <a:lstStyle/>
          <a:p>
            <a:r>
              <a:rPr lang="nb-NO" dirty="0"/>
              <a:t>Driftsregnskapet omfatter:</a:t>
            </a:r>
          </a:p>
          <a:p>
            <a:pPr lvl="1"/>
            <a:r>
              <a:rPr lang="nb-NO" dirty="0"/>
              <a:t>Vare- og tjenestebalansen (eksport og import, </a:t>
            </a:r>
            <a:r>
              <a:rPr lang="nb-NO" i="1" dirty="0"/>
              <a:t>handelsbalansen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Rente- og stønadsbalansen (lønnbetalinger, formuesinntekter/utgifter, stønader til/fra utlandet)</a:t>
            </a:r>
          </a:p>
          <a:p>
            <a:r>
              <a:rPr lang="nb-NO" dirty="0"/>
              <a:t>Summen tilsvarer </a:t>
            </a:r>
            <a:r>
              <a:rPr lang="nb-NO" b="1" dirty="0"/>
              <a:t>driftsbalansen </a:t>
            </a:r>
            <a:r>
              <a:rPr lang="nb-NO" dirty="0"/>
              <a:t>overfor utlandet</a:t>
            </a:r>
          </a:p>
          <a:p>
            <a:r>
              <a:rPr lang="nb-NO" altLang="nb-NO" dirty="0"/>
              <a:t>Enkelte transaksjoner har </a:t>
            </a:r>
            <a:r>
              <a:rPr lang="nb-NO" altLang="nb-NO" i="1" dirty="0"/>
              <a:t>ingen motytelse,</a:t>
            </a:r>
            <a:r>
              <a:rPr lang="nb-NO" altLang="nb-NO" dirty="0"/>
              <a:t> i.e. har ingen motpost i finansregnskapet</a:t>
            </a:r>
          </a:p>
          <a:p>
            <a:pPr lvl="1"/>
            <a:r>
              <a:rPr lang="nb-NO" altLang="nb-NO" dirty="0"/>
              <a:t>Eks: gaver til/fra utlandet fører ikke til økning i fordringer/gjeld</a:t>
            </a:r>
          </a:p>
          <a:p>
            <a:r>
              <a:rPr lang="nb-NO" altLang="nb-NO" b="1" dirty="0"/>
              <a:t>Kapitalregnskapet</a:t>
            </a:r>
            <a:r>
              <a:rPr lang="nb-NO" altLang="nb-NO" dirty="0"/>
              <a:t> fører oversikt over disse transaksjonene, og omfatter:</a:t>
            </a:r>
          </a:p>
          <a:p>
            <a:pPr lvl="1"/>
            <a:r>
              <a:rPr lang="nb-NO" altLang="nb-NO" dirty="0"/>
              <a:t>Kjøp og salg av immateriell kapital (patenter, lisenser osv.), kapitaloverføringer uten motytelse</a:t>
            </a:r>
          </a:p>
          <a:p>
            <a:r>
              <a:rPr lang="nb-NO" altLang="nb-NO" dirty="0"/>
              <a:t>Korrigerer vi for kapitaloverføringer får vi </a:t>
            </a:r>
            <a:r>
              <a:rPr lang="nb-NO" altLang="nb-NO" b="1" dirty="0"/>
              <a:t>netto finansinvesteringer</a:t>
            </a:r>
          </a:p>
          <a:p>
            <a:pPr lvl="1"/>
            <a:r>
              <a:rPr lang="nb-NO" altLang="nb-NO" dirty="0"/>
              <a:t>I boka nevnes ikke korrigeringen for kapitaloverføringer, og formelen er oppgitt som</a:t>
            </a:r>
          </a:p>
          <a:p>
            <a:pPr marL="0" indent="0" algn="ctr">
              <a:buNone/>
            </a:pPr>
            <a:r>
              <a:rPr lang="nb-NO" altLang="nb-NO" b="1" dirty="0"/>
              <a:t>NX + F = CA</a:t>
            </a:r>
          </a:p>
          <a:p>
            <a:pPr lvl="1"/>
            <a:endParaRPr lang="nb-NO" altLang="nb-NO" dirty="0"/>
          </a:p>
          <a:p>
            <a:endParaRPr lang="nb-NO" altLang="nb-NO" sz="2400" dirty="0"/>
          </a:p>
          <a:p>
            <a:pPr marL="0" indent="0">
              <a:buNone/>
            </a:pPr>
            <a:endParaRPr lang="nb-NO" altLang="nb-NO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3ABDB-9527-4776-A89E-1DDF1629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D3A71-D121-4218-98B5-9917A574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27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700031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Utenriksregnskapet - Finansregnskapet</a:t>
            </a:r>
            <a:endParaRPr lang="nb-NO" altLang="nb-NO" sz="36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sz="2000" dirty="0"/>
              <a:t>Finansregnskapet omfatter:</a:t>
            </a:r>
          </a:p>
          <a:p>
            <a:pPr lvl="1"/>
            <a:r>
              <a:rPr lang="nb-NO" sz="2000" dirty="0"/>
              <a:t>Beholdninger i fordringer og gjeld ved inngang og utgang av periode</a:t>
            </a:r>
          </a:p>
          <a:p>
            <a:pPr lvl="1"/>
            <a:r>
              <a:rPr lang="nb-NO" sz="2000" dirty="0"/>
              <a:t>Endringer i fordringer og gjeld (som resultat av driftstransaksjoner)</a:t>
            </a:r>
          </a:p>
          <a:p>
            <a:r>
              <a:rPr lang="nb-NO" sz="2000" dirty="0"/>
              <a:t>Fordringer og gjeld deles inn i kategorier:</a:t>
            </a:r>
          </a:p>
          <a:p>
            <a:pPr lvl="1"/>
            <a:r>
              <a:rPr lang="nb-NO" sz="2000" dirty="0"/>
              <a:t>Direkte investeringer (varig karakter, i.e. Telenor i utlandet)</a:t>
            </a:r>
          </a:p>
          <a:p>
            <a:pPr lvl="1"/>
            <a:r>
              <a:rPr lang="nb-NO" sz="2000" dirty="0"/>
              <a:t>Porteføljeinvesteringer (kortvarige, tjene penger, i.e. aksjer)</a:t>
            </a:r>
          </a:p>
          <a:p>
            <a:pPr lvl="1"/>
            <a:r>
              <a:rPr lang="nb-NO" sz="2000" dirty="0"/>
              <a:t>Internasjonal reserve (penger i utenlandsk valuta)</a:t>
            </a:r>
          </a:p>
          <a:p>
            <a:pPr lvl="1"/>
            <a:r>
              <a:rPr lang="nb-NO" sz="2000" dirty="0"/>
              <a:t>Andre finansinvesteringer (restkategori, i.e. lån, innskudd osv.)</a:t>
            </a:r>
          </a:p>
          <a:p>
            <a:r>
              <a:rPr lang="nb-NO" sz="2000" dirty="0"/>
              <a:t>Endringer som ikke skyldes transaksjoner (i.e. valutakurs) registreres som </a:t>
            </a:r>
            <a:r>
              <a:rPr lang="nb-NO" sz="2000" i="1" dirty="0"/>
              <a:t>andre endringer</a:t>
            </a:r>
            <a:r>
              <a:rPr lang="nb-NO" sz="2000" dirty="0"/>
              <a:t> (</a:t>
            </a:r>
            <a:r>
              <a:rPr lang="nb-NO" sz="2000" i="1" dirty="0"/>
              <a:t>netto omvurderinger</a:t>
            </a:r>
            <a:r>
              <a:rPr lang="nb-NO" sz="2000" dirty="0"/>
              <a:t> i boka)</a:t>
            </a:r>
          </a:p>
          <a:p>
            <a:r>
              <a:rPr lang="nb-NO" sz="2000" dirty="0"/>
              <a:t>Forskjellen mellom transaksjoner i fordringer og gjeld gir </a:t>
            </a:r>
            <a:r>
              <a:rPr lang="nb-NO" sz="2000" b="1" dirty="0"/>
              <a:t>nettofinansinvesteringer</a:t>
            </a:r>
            <a:r>
              <a:rPr lang="nb-NO" sz="2000" dirty="0"/>
              <a:t> i finansregnskapet</a:t>
            </a:r>
          </a:p>
          <a:p>
            <a:endParaRPr lang="nb-NO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D83336-FF78-4980-B3DB-8454A2CF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E7681-06E1-4164-8376-F00C9F7D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28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278165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52A6D-6807-4565-9C5F-3DA70B6AF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400" dirty="0"/>
              <a:t>For et </a:t>
            </a:r>
            <a:r>
              <a:rPr lang="nb-NO" sz="2400" i="1" dirty="0"/>
              <a:t>konsistent regnskap</a:t>
            </a:r>
            <a:r>
              <a:rPr lang="nb-NO" sz="2400" dirty="0"/>
              <a:t> (dobbelt bokholderi) forutsettes det at </a:t>
            </a:r>
          </a:p>
          <a:p>
            <a:pPr marL="0" indent="0" algn="ctr">
              <a:buNone/>
            </a:pPr>
            <a:r>
              <a:rPr lang="nb-NO" sz="2400" b="1" dirty="0"/>
              <a:t>Nettofinansinvestering (drift) = Nettofinansinvestering (finans)</a:t>
            </a:r>
          </a:p>
          <a:p>
            <a:pPr lvl="1"/>
            <a:r>
              <a:rPr lang="nb-NO" sz="2000" dirty="0"/>
              <a:t>Avvik mellom regnskapene (datamangler, rapporteringsproblem osv.) beregnes som egen post</a:t>
            </a:r>
          </a:p>
          <a:p>
            <a:r>
              <a:rPr lang="nb-NO" sz="2400" dirty="0"/>
              <a:t>Et </a:t>
            </a:r>
            <a:r>
              <a:rPr lang="nb-NO" sz="2400" i="1" dirty="0"/>
              <a:t>overskudd</a:t>
            </a:r>
            <a:r>
              <a:rPr lang="nb-NO" sz="2400" dirty="0"/>
              <a:t> på driftsregnskapet (korrigert for kapitaloverføringer) gir en </a:t>
            </a:r>
            <a:r>
              <a:rPr lang="nb-NO" sz="2400" i="1" dirty="0"/>
              <a:t>økning</a:t>
            </a:r>
            <a:r>
              <a:rPr lang="nb-NO" sz="2400" dirty="0"/>
              <a:t> i netto fordringer på finansregnskapet (eller nedgang i gjeld)</a:t>
            </a:r>
          </a:p>
          <a:p>
            <a:r>
              <a:rPr lang="nb-NO" sz="2400" dirty="0"/>
              <a:t>Et </a:t>
            </a:r>
            <a:r>
              <a:rPr lang="nb-NO" sz="2400" i="1" dirty="0"/>
              <a:t>underskudd </a:t>
            </a:r>
            <a:r>
              <a:rPr lang="nb-NO" sz="2400" dirty="0"/>
              <a:t>på driftsregnskapet gir en </a:t>
            </a:r>
            <a:r>
              <a:rPr lang="nb-NO" sz="2400" i="1" dirty="0"/>
              <a:t>reduksjon</a:t>
            </a:r>
            <a:r>
              <a:rPr lang="nb-NO" sz="2400" dirty="0"/>
              <a:t> i netto fordringer (eller økning i gjeld)</a:t>
            </a:r>
          </a:p>
          <a:p>
            <a:r>
              <a:rPr lang="nb-NO" sz="2400" dirty="0"/>
              <a:t>Beholdningsendringer i netto fordringer beregnes via</a:t>
            </a:r>
          </a:p>
          <a:p>
            <a:pPr marL="0" indent="0" algn="ctr">
              <a:buNone/>
            </a:pPr>
            <a:r>
              <a:rPr lang="nb-NO" dirty="0"/>
              <a:t>Beholdning inngang + netto fordringer – netto gjeld + andre endringer = beholdning utgang</a:t>
            </a:r>
            <a:endParaRPr lang="nb-NO" sz="2100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63ECDE-DEEC-4006-9352-044A9D21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Utenriksregnskapet - Sammenhenger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7E78A-4D94-435E-A5CF-8DBF371B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00CE8-C9C8-4CB2-B664-1A20C92F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29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86597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r>
              <a:rPr lang="nb-NO" dirty="0"/>
              <a:t>Nyheter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3</a:t>
            </a:fld>
            <a:endParaRPr lang="nb-NO" alt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D0C37-A14F-4F30-BCC2-591F013A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4" y="1793019"/>
            <a:ext cx="4500962" cy="3271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BF0B9C-3FA1-41E2-AEC9-89AD1952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16" y="1988840"/>
            <a:ext cx="4790893" cy="37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58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407368" y="286309"/>
            <a:ext cx="12111136" cy="1143000"/>
          </a:xfrm>
        </p:spPr>
        <p:txBody>
          <a:bodyPr>
            <a:normAutofit/>
          </a:bodyPr>
          <a:lstStyle/>
          <a:p>
            <a:r>
              <a:rPr lang="nb-NO" altLang="nb-NO" dirty="0"/>
              <a:t>Utenriksregnskapet - Eksempel</a:t>
            </a:r>
            <a:endParaRPr lang="nb-NO" altLang="nb-NO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592D39-4583-4946-A6F1-3DFC27CA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13282-548B-4AC8-AEC3-7097773A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30</a:t>
            </a:fld>
            <a:endParaRPr lang="nb-NO" alt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B50D5-046F-4B57-856A-A9AA6598B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31" y="1556792"/>
            <a:ext cx="6828938" cy="4724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EF32C7-AA13-4C6D-9E61-D712E03CBF73}"/>
              </a:ext>
            </a:extLst>
          </p:cNvPr>
          <p:cNvSpPr txBox="1"/>
          <p:nvPr/>
        </p:nvSpPr>
        <p:spPr>
          <a:xfrm>
            <a:off x="479376" y="5928866"/>
            <a:ext cx="163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/>
              <a:t>Kilde</a:t>
            </a:r>
            <a:r>
              <a:rPr lang="en-US" sz="1600" b="0" dirty="0"/>
              <a:t>: </a:t>
            </a:r>
            <a:r>
              <a:rPr lang="en-US" sz="1600" b="0" dirty="0">
                <a:hlinkClick r:id="rId3"/>
              </a:rPr>
              <a:t>SSB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169426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Utenriksregnskapet </a:t>
            </a:r>
            <a:endParaRPr lang="nb-NO" altLang="nb-NO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73A833-7222-478C-AB30-6ACD8F14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2F926-035C-4D2F-9362-A130A7B2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31</a:t>
            </a:fld>
            <a:endParaRPr lang="nb-NO" alt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EB269-E7CA-4C0D-BB5A-82FBD18D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32" y="1628800"/>
            <a:ext cx="7383735" cy="448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7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Utenriksregnskapet </a:t>
            </a:r>
            <a:endParaRPr lang="nb-NO" altLang="nb-NO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F056B5-C28C-4917-BB64-5378D6B4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878D6-D41F-4344-927A-512CFCDD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32</a:t>
            </a:fld>
            <a:endParaRPr lang="nb-NO" alt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0FBAE-0863-40A0-B516-B211EE39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628800"/>
            <a:ext cx="5828506" cy="46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2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Inntekt og Sparing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609600" y="1267024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dirty="0"/>
              <a:t>Generelle prinsipper (småbruket Nerdal):</a:t>
            </a:r>
          </a:p>
          <a:p>
            <a:r>
              <a:rPr lang="nb-NO" sz="2400" dirty="0"/>
              <a:t>Inntekt fås ved</a:t>
            </a:r>
          </a:p>
          <a:p>
            <a:pPr lvl="1"/>
            <a:r>
              <a:rPr lang="nb-NO" sz="2100" dirty="0">
                <a:solidFill>
                  <a:schemeClr val="accent1"/>
                </a:solidFill>
              </a:rPr>
              <a:t>Egeninnsats (arbeidsinntekt)</a:t>
            </a:r>
          </a:p>
          <a:p>
            <a:pPr lvl="1"/>
            <a:r>
              <a:rPr lang="nb-NO" sz="2100" dirty="0">
                <a:solidFill>
                  <a:schemeClr val="accent1"/>
                </a:solidFill>
              </a:rPr>
              <a:t>Avkastning finansmarkedet</a:t>
            </a:r>
          </a:p>
          <a:p>
            <a:pPr lvl="1"/>
            <a:r>
              <a:rPr lang="nb-NO" sz="2100" dirty="0">
                <a:solidFill>
                  <a:schemeClr val="accent1"/>
                </a:solidFill>
              </a:rPr>
              <a:t>Støtte/overføring fra det offentlige</a:t>
            </a:r>
          </a:p>
          <a:p>
            <a:r>
              <a:rPr lang="nb-NO" sz="2400" dirty="0"/>
              <a:t>Forskjellen mellom inntekt og forbruk er det vi har spart</a:t>
            </a:r>
          </a:p>
          <a:p>
            <a:pPr marL="0" indent="0" algn="ctr">
              <a:buNone/>
            </a:pPr>
            <a:r>
              <a:rPr lang="nb-NO" sz="2400" b="1" dirty="0"/>
              <a:t>Sparing = inntekt - forbruk</a:t>
            </a:r>
          </a:p>
          <a:p>
            <a:r>
              <a:rPr lang="nb-NO" sz="2400" dirty="0"/>
              <a:t>Sparing (økning av formue) kan gå til å øke finanskapitalen (nedbetale gjeld, penger i banken) eller realkapitalen (ny traktor)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1AE861-277A-46CF-B5CD-2819216A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A1FAB-A6CA-43EE-98BB-4BAF92D0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33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00329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Inntekt og Sparing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sz="2400" dirty="0"/>
              <a:t>For et land kommer inntekten fra</a:t>
            </a:r>
          </a:p>
          <a:p>
            <a:pPr lvl="1"/>
            <a:r>
              <a:rPr lang="nb-NO" sz="2100" dirty="0"/>
              <a:t>Nettonasjonalprodukt (NNP, tilsvarer egeninnsats)</a:t>
            </a:r>
          </a:p>
          <a:p>
            <a:pPr lvl="1"/>
            <a:r>
              <a:rPr lang="nb-NO" sz="2100" dirty="0"/>
              <a:t>Netto finansinntekt fra utlandet (FR)</a:t>
            </a:r>
          </a:p>
          <a:p>
            <a:pPr lvl="1"/>
            <a:r>
              <a:rPr lang="nb-NO" sz="2100" dirty="0"/>
              <a:t>Netto støtte fra utlandet (TR)</a:t>
            </a:r>
          </a:p>
          <a:p>
            <a:r>
              <a:rPr lang="nb-NO" sz="2400" dirty="0"/>
              <a:t>Matematisk:</a:t>
            </a:r>
          </a:p>
          <a:p>
            <a:pPr marL="0" indent="0" algn="ctr">
              <a:buNone/>
            </a:pPr>
            <a:r>
              <a:rPr lang="nb-NO" sz="2400" b="1" dirty="0"/>
              <a:t>(4.9) R = NNP + FR + TR = NNP + F</a:t>
            </a:r>
          </a:p>
          <a:p>
            <a:pPr lvl="1"/>
            <a:r>
              <a:rPr lang="nb-NO" sz="2100" b="1" dirty="0"/>
              <a:t>F = FR + TR</a:t>
            </a:r>
            <a:r>
              <a:rPr lang="nb-NO" sz="2100" dirty="0"/>
              <a:t> (rente- og stønadsbalansen)</a:t>
            </a:r>
          </a:p>
          <a:p>
            <a:pPr lvl="1"/>
            <a:endParaRPr lang="nb-NO" sz="2100" b="1" dirty="0"/>
          </a:p>
          <a:p>
            <a:pPr marL="0" indent="0">
              <a:buNone/>
            </a:pPr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3224C8-6070-4DBA-AAA0-E71933B96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3EBA39-4322-48A1-AB49-F8DE5C1D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34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824211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Inntekt og Sparing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sz="2400" dirty="0"/>
              <a:t>Sparing er gitt ved:</a:t>
            </a:r>
          </a:p>
          <a:p>
            <a:pPr marL="0" indent="0">
              <a:buNone/>
            </a:pPr>
            <a:endParaRPr lang="nb-NO" sz="2400" dirty="0"/>
          </a:p>
          <a:p>
            <a:pPr marL="0" indent="0" algn="ctr">
              <a:buNone/>
            </a:pPr>
            <a:r>
              <a:rPr lang="nb-NO" sz="2400" b="1" dirty="0"/>
              <a:t>S = R – C = (NNP + F) – C = (C + NI + </a:t>
            </a:r>
            <a:r>
              <a:rPr lang="nb-NO" sz="2400" b="1" dirty="0" err="1"/>
              <a:t>X</a:t>
            </a:r>
            <a:r>
              <a:rPr lang="nb-NO" sz="2400" b="1" dirty="0"/>
              <a:t> – IM) + F – C = NI + NX + F</a:t>
            </a:r>
            <a:endParaRPr lang="nb-NO" sz="2100" dirty="0"/>
          </a:p>
          <a:p>
            <a:pPr lvl="1"/>
            <a:r>
              <a:rPr lang="nb-NO" sz="2100" dirty="0"/>
              <a:t>Nettoeksport </a:t>
            </a:r>
            <a:r>
              <a:rPr lang="nb-NO" sz="2100" b="1" dirty="0"/>
              <a:t>NX</a:t>
            </a:r>
            <a:r>
              <a:rPr lang="nb-NO" sz="2100" dirty="0"/>
              <a:t> = </a:t>
            </a:r>
            <a:r>
              <a:rPr lang="nb-NO" sz="2100" b="1" dirty="0" err="1"/>
              <a:t>X</a:t>
            </a:r>
            <a:r>
              <a:rPr lang="nb-NO" sz="2100" b="1" dirty="0"/>
              <a:t> – IM</a:t>
            </a:r>
            <a:r>
              <a:rPr lang="nb-NO" sz="2100" dirty="0"/>
              <a:t> (vare- og tjenestebalansen)</a:t>
            </a:r>
          </a:p>
          <a:p>
            <a:r>
              <a:rPr lang="nb-NO" sz="2400" dirty="0"/>
              <a:t>Handelsbalansen </a:t>
            </a:r>
            <a:r>
              <a:rPr lang="nb-NO" sz="2400" b="1" dirty="0"/>
              <a:t>(4.14) CA = NX + F</a:t>
            </a:r>
          </a:p>
          <a:p>
            <a:r>
              <a:rPr lang="nb-NO" sz="2400" dirty="0"/>
              <a:t>Sparing er gitt ved:</a:t>
            </a:r>
          </a:p>
          <a:p>
            <a:pPr marL="0" indent="0" algn="ctr">
              <a:buNone/>
            </a:pPr>
            <a:r>
              <a:rPr lang="nb-NO" sz="2400" b="1" dirty="0"/>
              <a:t>(4.15) S = NI + CA</a:t>
            </a:r>
          </a:p>
          <a:p>
            <a:pPr lvl="1"/>
            <a:r>
              <a:rPr lang="nb-NO" sz="2100" dirty="0"/>
              <a:t>Sparing til et land er lik veksten av kapital, enten finanskapitalen (nettofinansinvestering CA) eller realkapitalen (NI)</a:t>
            </a:r>
          </a:p>
          <a:p>
            <a:r>
              <a:rPr lang="nb-NO" sz="2400" dirty="0"/>
              <a:t>Deler vi på disponibel inntekt for vi en </a:t>
            </a:r>
            <a:r>
              <a:rPr lang="nb-NO" sz="2400" i="1" dirty="0"/>
              <a:t>sparerate</a:t>
            </a:r>
            <a:r>
              <a:rPr lang="nb-NO" sz="2400" dirty="0"/>
              <a:t> (hvor stor del av inntekt går til sparing)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A773BE-AD78-4812-99D8-C3FDF217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DDEC4-0151-46F4-A2CE-95187396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35</a:t>
            </a:fld>
            <a:endParaRPr lang="nb-NO" alt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F35F9-C4C9-4955-AA35-8448C2B97C7F}"/>
              </a:ext>
            </a:extLst>
          </p:cNvPr>
          <p:cNvSpPr txBox="1"/>
          <p:nvPr/>
        </p:nvSpPr>
        <p:spPr>
          <a:xfrm>
            <a:off x="3431704" y="220486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Fra (4.9)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97441-83EC-45F8-8C61-A8B98091E70D}"/>
              </a:ext>
            </a:extLst>
          </p:cNvPr>
          <p:cNvSpPr txBox="1"/>
          <p:nvPr/>
        </p:nvSpPr>
        <p:spPr>
          <a:xfrm>
            <a:off x="6592652" y="231889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Fra NNP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52C2D-526B-4A8D-A84F-72A3DADC4BF1}"/>
              </a:ext>
            </a:extLst>
          </p:cNvPr>
          <p:cNvSpPr txBox="1"/>
          <p:nvPr/>
        </p:nvSpPr>
        <p:spPr>
          <a:xfrm>
            <a:off x="1775520" y="229076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err="1"/>
              <a:t>Inntekt</a:t>
            </a:r>
            <a:endParaRPr lang="en-US" sz="12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B8C16-D0D9-4216-94BB-F765ACAA7D8A}"/>
              </a:ext>
            </a:extLst>
          </p:cNvPr>
          <p:cNvSpPr txBox="1"/>
          <p:nvPr/>
        </p:nvSpPr>
        <p:spPr>
          <a:xfrm>
            <a:off x="2351584" y="229066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err="1"/>
              <a:t>Konsum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8730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/>
          </a:bodyPr>
          <a:lstStyle/>
          <a:p>
            <a:r>
              <a:rPr lang="nb-NO" altLang="nb-NO" dirty="0"/>
              <a:t>Spareraten i Norge</a:t>
            </a:r>
            <a:endParaRPr lang="nb-NO" altLang="nb-NO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3C76A-44AF-43CF-AA12-9E132836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87" y="1556792"/>
            <a:ext cx="10536425" cy="47525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C9158B-6E01-44CD-9E0C-30C0D0C9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4E442-BD94-47D1-A346-97A1BF30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36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273365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Fordelingen av verdiskapningen i samfunnet</a:t>
            </a:r>
            <a:endParaRPr lang="nb-NO" altLang="nb-NO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1F06E-AC7D-45A9-AB86-57954574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246"/>
            <a:ext cx="5447928" cy="3528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E9F05-C653-4564-9C71-80CCD1A41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92" y="2780928"/>
            <a:ext cx="6514256" cy="35283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81F17D-3953-4C71-BC4D-A31A0DCA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2715E-B52F-4F68-8F42-69BC810F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37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594780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Litt om internasjonal sammenligning</a:t>
            </a:r>
            <a:endParaRPr lang="nb-NO" altLang="nb-NO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93BE7-FB91-4919-A6FE-337C666E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628800"/>
            <a:ext cx="7974380" cy="47884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6A3652-8E17-4643-B14B-B77BFCFB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2DE2D-1CE9-4406-A6B0-10D1F850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38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89030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Oppsummering</a:t>
            </a:r>
            <a:endParaRPr lang="nb-NO" altLang="nb-NO" sz="36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A4824C-B52E-4EEC-B940-235C2E257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altLang="nb-NO" sz="2400" dirty="0"/>
              <a:t>Nasjonalregnskapet og BNP</a:t>
            </a:r>
          </a:p>
          <a:p>
            <a:pPr lvl="1"/>
            <a:r>
              <a:rPr lang="nb-NO" altLang="nb-NO" sz="2100" dirty="0"/>
              <a:t>Helhetlig bilde av samfunnsøkonomien</a:t>
            </a:r>
          </a:p>
          <a:p>
            <a:pPr lvl="1"/>
            <a:r>
              <a:rPr lang="nb-NO" altLang="nb-NO" sz="2100" dirty="0"/>
              <a:t>Generalbudsjettet (bruttostørrelser) </a:t>
            </a:r>
            <a:r>
              <a:rPr lang="nb-NO" altLang="nb-NO" sz="2100" b="1" dirty="0">
                <a:solidFill>
                  <a:schemeClr val="accent1"/>
                </a:solidFill>
              </a:rPr>
              <a:t>Y = C</a:t>
            </a:r>
            <a:r>
              <a:rPr lang="nb-NO" altLang="nb-NO" sz="2100" b="1" baseline="-25000" dirty="0">
                <a:solidFill>
                  <a:schemeClr val="accent1"/>
                </a:solidFill>
              </a:rPr>
              <a:t>p</a:t>
            </a:r>
            <a:r>
              <a:rPr lang="nb-NO" altLang="nb-NO" sz="2100" b="1" dirty="0">
                <a:solidFill>
                  <a:schemeClr val="accent1"/>
                </a:solidFill>
              </a:rPr>
              <a:t> + I</a:t>
            </a:r>
            <a:r>
              <a:rPr lang="nb-NO" altLang="nb-NO" sz="2100" b="1" baseline="-25000" dirty="0">
                <a:solidFill>
                  <a:schemeClr val="accent1"/>
                </a:solidFill>
              </a:rPr>
              <a:t>p</a:t>
            </a:r>
            <a:r>
              <a:rPr lang="nb-NO" altLang="nb-NO" sz="2100" b="1" dirty="0">
                <a:solidFill>
                  <a:schemeClr val="accent1"/>
                </a:solidFill>
              </a:rPr>
              <a:t> + G + NX</a:t>
            </a:r>
            <a:endParaRPr lang="nb-NO" altLang="nb-NO" sz="2100" dirty="0"/>
          </a:p>
          <a:p>
            <a:pPr lvl="1"/>
            <a:r>
              <a:rPr lang="nb-NO" altLang="nb-NO" sz="2100" dirty="0"/>
              <a:t>Generalbudsjettet (nettostørrelser)  </a:t>
            </a:r>
            <a:r>
              <a:rPr lang="nb-NO" altLang="nb-NO" sz="2100" b="1" dirty="0">
                <a:solidFill>
                  <a:schemeClr val="accent1"/>
                </a:solidFill>
              </a:rPr>
              <a:t>NNP = C</a:t>
            </a:r>
            <a:r>
              <a:rPr lang="nb-NO" altLang="nb-NO" sz="2100" b="1" baseline="-25000" dirty="0">
                <a:solidFill>
                  <a:schemeClr val="accent1"/>
                </a:solidFill>
              </a:rPr>
              <a:t>p</a:t>
            </a:r>
            <a:r>
              <a:rPr lang="nb-NO" altLang="nb-NO" sz="2100" b="1" dirty="0">
                <a:solidFill>
                  <a:schemeClr val="accent1"/>
                </a:solidFill>
              </a:rPr>
              <a:t> + NI</a:t>
            </a:r>
            <a:r>
              <a:rPr lang="nb-NO" altLang="nb-NO" sz="2100" b="1" baseline="-25000" dirty="0">
                <a:solidFill>
                  <a:schemeClr val="accent1"/>
                </a:solidFill>
              </a:rPr>
              <a:t>p</a:t>
            </a:r>
            <a:r>
              <a:rPr lang="nb-NO" altLang="nb-NO" sz="2100" b="1" dirty="0">
                <a:solidFill>
                  <a:schemeClr val="accent1"/>
                </a:solidFill>
              </a:rPr>
              <a:t> + C</a:t>
            </a:r>
            <a:r>
              <a:rPr lang="nb-NO" altLang="nb-NO" sz="2100" b="1" baseline="-25000" dirty="0">
                <a:solidFill>
                  <a:schemeClr val="accent1"/>
                </a:solidFill>
              </a:rPr>
              <a:t>o</a:t>
            </a:r>
            <a:r>
              <a:rPr lang="nb-NO" altLang="nb-NO" sz="2100" b="1" dirty="0">
                <a:solidFill>
                  <a:schemeClr val="accent1"/>
                </a:solidFill>
              </a:rPr>
              <a:t>+ NI</a:t>
            </a:r>
            <a:r>
              <a:rPr lang="nb-NO" altLang="nb-NO" sz="2100" b="1" baseline="-25000" dirty="0">
                <a:solidFill>
                  <a:schemeClr val="accent1"/>
                </a:solidFill>
              </a:rPr>
              <a:t>o</a:t>
            </a:r>
            <a:r>
              <a:rPr lang="nb-NO" altLang="nb-NO" sz="2100" b="1" dirty="0">
                <a:solidFill>
                  <a:schemeClr val="accent1"/>
                </a:solidFill>
              </a:rPr>
              <a:t>+ NX</a:t>
            </a:r>
          </a:p>
          <a:p>
            <a:r>
              <a:rPr lang="nb-NO" altLang="nb-NO" sz="2400" dirty="0"/>
              <a:t>Utenriksregnskapet</a:t>
            </a:r>
          </a:p>
          <a:p>
            <a:pPr lvl="1"/>
            <a:r>
              <a:rPr lang="nb-NO" altLang="nb-NO" sz="2100" dirty="0"/>
              <a:t>Del av nasjonalregnskapet</a:t>
            </a:r>
          </a:p>
          <a:p>
            <a:pPr lvl="1"/>
            <a:r>
              <a:rPr lang="nb-NO" altLang="nb-NO" sz="2100" dirty="0"/>
              <a:t>Et lands økonomiske stilling ovenfor utlandet</a:t>
            </a:r>
          </a:p>
          <a:p>
            <a:pPr lvl="1"/>
            <a:r>
              <a:rPr lang="nb-NO" altLang="nb-NO" sz="2100" dirty="0"/>
              <a:t>Drifts- og kapitalregnskapet &lt;-&gt; Finansregnskapet </a:t>
            </a:r>
          </a:p>
          <a:p>
            <a:pPr lvl="1"/>
            <a:r>
              <a:rPr lang="nb-NO" altLang="nb-NO" sz="2100" dirty="0"/>
              <a:t>Nettofinansinvestering</a:t>
            </a:r>
            <a:r>
              <a:rPr lang="nb-NO" altLang="nb-NO" sz="2100" b="1" dirty="0">
                <a:solidFill>
                  <a:schemeClr val="accent1"/>
                </a:solidFill>
              </a:rPr>
              <a:t> CA = NX+ F (der F=FR+TR)</a:t>
            </a:r>
          </a:p>
          <a:p>
            <a:r>
              <a:rPr lang="nb-NO" altLang="nb-NO" sz="2400" dirty="0"/>
              <a:t>Sparing</a:t>
            </a:r>
          </a:p>
          <a:p>
            <a:pPr lvl="1"/>
            <a:r>
              <a:rPr lang="nb-NO" altLang="nb-NO" sz="2100" dirty="0"/>
              <a:t>Et lands sparing </a:t>
            </a:r>
            <a:r>
              <a:rPr lang="nb-NO" altLang="nb-NO" sz="2100" b="1" dirty="0">
                <a:solidFill>
                  <a:schemeClr val="accent1"/>
                </a:solidFill>
              </a:rPr>
              <a:t>S = NI + CA</a:t>
            </a:r>
          </a:p>
          <a:p>
            <a:pPr lvl="1"/>
            <a:r>
              <a:rPr lang="nb-NO" altLang="nb-NO" sz="2100" dirty="0"/>
              <a:t>Sparing øker finanskapital (CA) eller realkapital (NI)</a:t>
            </a:r>
          </a:p>
          <a:p>
            <a:endParaRPr lang="nb-NO" altLang="nb-NO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4B1951-93D5-4C61-A5CE-DD2E7AD59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3B4DC-D0E0-4820-92F8-F82538EE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39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34376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3384CB-93F8-403A-8B7F-40E63948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Introduksjon til makroøkonomi </a:t>
            </a:r>
          </a:p>
          <a:p>
            <a:pPr lvl="1"/>
            <a:r>
              <a:rPr lang="nb-NO" dirty="0"/>
              <a:t>Hva skiller makro fra mikro?</a:t>
            </a:r>
          </a:p>
          <a:p>
            <a:r>
              <a:rPr lang="nb-NO" dirty="0"/>
              <a:t>Historisk gjennomgang</a:t>
            </a:r>
          </a:p>
          <a:p>
            <a:pPr lvl="1"/>
            <a:r>
              <a:rPr lang="nb-NO" dirty="0"/>
              <a:t>Store ideer som har formet fagfeltet</a:t>
            </a:r>
          </a:p>
          <a:p>
            <a:r>
              <a:rPr lang="nb-NO" dirty="0"/>
              <a:t>Mål-middel-analyse</a:t>
            </a:r>
          </a:p>
          <a:p>
            <a:pPr lvl="1"/>
            <a:r>
              <a:rPr lang="nb-NO" dirty="0"/>
              <a:t>Sammenhengen mellom politiske mål og økonomiske virkemidler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5CC55A-B3B8-484E-898F-F22280C9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Forrige uke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33266-809E-4BD2-9131-CB83750F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9F99D-2163-4172-8C31-AF6BC612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4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814460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Oppgave </a:t>
            </a:r>
            <a:endParaRPr lang="nb-NO" altLang="nb-NO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1A791-86F6-4FD1-A914-FF807C51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" y="1628800"/>
            <a:ext cx="4710269" cy="4768729"/>
          </a:xfrm>
          <a:prstGeom prst="rect">
            <a:avLst/>
          </a:prstGeom>
        </p:spPr>
      </p:pic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338BAD6C-3E9C-4424-BA3B-5D86CA7AA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888" y="1412776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offentlig kjøp av varer og tjenester?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rente- og stønadsbalansen?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BNP (brutto nasjonalprodukt)?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NNP (netto nasjonalprodukt)?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handelsbalansen?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driftsbalansen?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netto finansinvestering?</a:t>
            </a:r>
          </a:p>
          <a:p>
            <a:pPr marL="457200" indent="-457200">
              <a:buFont typeface="+mj-lt"/>
              <a:buAutoNum type="arabicPeriod"/>
            </a:pPr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49FDEF-023A-4E8E-92D3-C55451CD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F06A4F-9179-4AD7-BC98-8C5FC0A0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40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815986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197F-6E60-4220-8E5C-5E0D7B32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BB66B-C335-41DB-B64F-6EB92186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41</a:t>
            </a:fld>
            <a:endParaRPr lang="nb-NO" alt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D6C6F-606E-4C4D-A30C-11EB4D1DCCA0}"/>
              </a:ext>
            </a:extLst>
          </p:cNvPr>
          <p:cNvSpPr txBox="1"/>
          <p:nvPr/>
        </p:nvSpPr>
        <p:spPr>
          <a:xfrm>
            <a:off x="2549585" y="2813447"/>
            <a:ext cx="70928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 err="1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Kapittel</a:t>
            </a:r>
            <a:r>
              <a:rPr lang="en-US" sz="3700" dirty="0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 5: </a:t>
            </a:r>
            <a:r>
              <a:rPr lang="en-US" sz="3700" dirty="0" err="1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Komponenter</a:t>
            </a:r>
            <a:r>
              <a:rPr lang="en-US" sz="3700" dirty="0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 </a:t>
            </a:r>
            <a:r>
              <a:rPr lang="en-US" sz="3700" dirty="0" err="1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i</a:t>
            </a:r>
            <a:r>
              <a:rPr lang="en-US" sz="3700" dirty="0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 </a:t>
            </a:r>
            <a:r>
              <a:rPr lang="en-US" sz="3700" dirty="0" err="1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en</a:t>
            </a:r>
            <a:r>
              <a:rPr lang="en-US" sz="3700" dirty="0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 </a:t>
            </a:r>
            <a:r>
              <a:rPr lang="en-US" sz="3700" dirty="0" err="1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makroøkonomisk</a:t>
            </a:r>
            <a:r>
              <a:rPr lang="en-US" sz="3700" dirty="0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 </a:t>
            </a:r>
            <a:r>
              <a:rPr lang="en-US" sz="3700" dirty="0" err="1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modell</a:t>
            </a:r>
            <a:endParaRPr lang="en-US" sz="3700" dirty="0">
              <a:solidFill>
                <a:schemeClr val="tx2"/>
              </a:solidFill>
              <a:latin typeface="Arial"/>
              <a:ea typeface="ＭＳ Ｐゴシック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89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Oppbygging av komponentene i en makroøkonomisk modell (Kap 5)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nb-NO" altLang="nb-NO" sz="2400" dirty="0">
                <a:solidFill>
                  <a:srgbClr val="0033CC"/>
                </a:solidFill>
              </a:rPr>
              <a:t>Læringsmål</a:t>
            </a:r>
            <a:endParaRPr lang="nb-NO" sz="2400" dirty="0"/>
          </a:p>
          <a:p>
            <a:r>
              <a:rPr lang="nb-NO" sz="2400" dirty="0"/>
              <a:t>Effekter på tilbudssiden (BNP)</a:t>
            </a:r>
          </a:p>
          <a:p>
            <a:pPr lvl="1"/>
            <a:r>
              <a:rPr lang="nb-NO" sz="2100" dirty="0" err="1"/>
              <a:t>Konjunktursvigninger</a:t>
            </a:r>
            <a:r>
              <a:rPr lang="nb-NO" sz="2100" dirty="0"/>
              <a:t>, </a:t>
            </a:r>
            <a:r>
              <a:rPr lang="nb-NO" sz="2100" dirty="0" err="1"/>
              <a:t>produksjonsgap</a:t>
            </a:r>
            <a:endParaRPr lang="nb-NO" sz="2100" dirty="0"/>
          </a:p>
          <a:p>
            <a:pPr lvl="1"/>
            <a:r>
              <a:rPr lang="nb-NO" sz="2100" dirty="0"/>
              <a:t>Arbeidsmarkeder</a:t>
            </a:r>
          </a:p>
          <a:p>
            <a:r>
              <a:rPr lang="nb-NO" sz="2400" dirty="0"/>
              <a:t>Hvordan modellere etterspørselssiden </a:t>
            </a:r>
          </a:p>
          <a:p>
            <a:pPr lvl="1"/>
            <a:r>
              <a:rPr lang="nb-NO" sz="2100" dirty="0"/>
              <a:t>Privat forbruk</a:t>
            </a:r>
          </a:p>
          <a:p>
            <a:pPr lvl="1"/>
            <a:r>
              <a:rPr lang="nb-NO" sz="2100" dirty="0"/>
              <a:t>Privat investering</a:t>
            </a:r>
          </a:p>
          <a:p>
            <a:pPr lvl="1"/>
            <a:r>
              <a:rPr lang="nb-NO" sz="2100" dirty="0"/>
              <a:t>Offentlig sektor</a:t>
            </a:r>
          </a:p>
          <a:p>
            <a:pPr lvl="1"/>
            <a:r>
              <a:rPr lang="nb-NO" sz="2100" dirty="0"/>
              <a:t>Utlandet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9987CE-E35C-47B3-A667-484FEBDA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1A142-DB5F-487C-ADC3-6166A60A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42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4078009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Introduksjon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sz="2400" dirty="0"/>
              <a:t>Mål: </a:t>
            </a:r>
            <a:r>
              <a:rPr lang="nb-NO" sz="2400" b="1" dirty="0"/>
              <a:t>analysere trender og forutse utvikling av BNP</a:t>
            </a:r>
            <a:r>
              <a:rPr lang="nb-NO" sz="2400" dirty="0"/>
              <a:t> (økonomisk aktivitet) </a:t>
            </a:r>
          </a:p>
          <a:p>
            <a:r>
              <a:rPr lang="nb-NO" sz="2400" dirty="0"/>
              <a:t>Vi skiller på utvikling av BNP på lang sikt og kort sikt</a:t>
            </a:r>
          </a:p>
          <a:p>
            <a:pPr lvl="1"/>
            <a:r>
              <a:rPr lang="nb-NO" sz="2100" dirty="0"/>
              <a:t>På lang sikt antar man at størrelse på BNP vil være mest påvirket av evnen til å produsere, i.e. tilbudssiden</a:t>
            </a:r>
          </a:p>
          <a:p>
            <a:pPr lvl="1"/>
            <a:r>
              <a:rPr lang="nb-NO" sz="2100" dirty="0"/>
              <a:t>Her er det store faktorer som tar lang tid å få effekt som spiller en rolle</a:t>
            </a:r>
          </a:p>
          <a:p>
            <a:pPr lvl="2"/>
            <a:r>
              <a:rPr lang="nb-NO" sz="2100" dirty="0"/>
              <a:t>Teknologisk utvikling, utdanning av arbeidskraft, politisk styring etc.</a:t>
            </a:r>
          </a:p>
          <a:p>
            <a:pPr lvl="1"/>
            <a:r>
              <a:rPr lang="nb-NO" sz="2100" dirty="0"/>
              <a:t>På kort sikt antar vi</a:t>
            </a:r>
            <a:r>
              <a:rPr lang="nb-NO" sz="2100" i="1" dirty="0"/>
              <a:t> </a:t>
            </a:r>
            <a:r>
              <a:rPr lang="nb-NO" sz="2100" dirty="0"/>
              <a:t>at </a:t>
            </a:r>
            <a:r>
              <a:rPr lang="nb-NO" sz="2100" i="1" dirty="0"/>
              <a:t>etterspørselen</a:t>
            </a:r>
            <a:r>
              <a:rPr lang="nb-NO" sz="2100" dirty="0"/>
              <a:t> etter varer og tjenester fra tilbudssiden har mest å si</a:t>
            </a:r>
          </a:p>
          <a:p>
            <a:r>
              <a:rPr lang="nb-NO" sz="2400" dirty="0"/>
              <a:t>Vi vil bygge en matematisk modell som kan forutse BNP på </a:t>
            </a:r>
            <a:r>
              <a:rPr lang="nb-NO" sz="2400" i="1" dirty="0"/>
              <a:t>kort sikt</a:t>
            </a:r>
          </a:p>
          <a:p>
            <a:pPr lvl="1"/>
            <a:r>
              <a:rPr lang="nb-NO" sz="2100" dirty="0"/>
              <a:t>Svingninger på kort sikt har påvirkning på velstand her og nå </a:t>
            </a:r>
          </a:p>
          <a:p>
            <a:pPr marL="533400" lvl="1" indent="0">
              <a:buNone/>
            </a:pPr>
            <a:r>
              <a:rPr lang="nb-NO" sz="2000" i="1" dirty="0"/>
              <a:t>«In </a:t>
            </a:r>
            <a:r>
              <a:rPr lang="nb-NO" sz="2000" i="1" dirty="0" err="1"/>
              <a:t>the</a:t>
            </a:r>
            <a:r>
              <a:rPr lang="nb-NO" sz="2000" i="1" dirty="0"/>
              <a:t> </a:t>
            </a:r>
            <a:r>
              <a:rPr lang="nb-NO" sz="2000" i="1" dirty="0" err="1"/>
              <a:t>long</a:t>
            </a:r>
            <a:r>
              <a:rPr lang="nb-NO" sz="2000" i="1" dirty="0"/>
              <a:t> run </a:t>
            </a:r>
            <a:r>
              <a:rPr lang="nb-NO" sz="2000" i="1" dirty="0" err="1"/>
              <a:t>we</a:t>
            </a:r>
            <a:r>
              <a:rPr lang="nb-NO" sz="2000" i="1" dirty="0"/>
              <a:t> </a:t>
            </a:r>
            <a:r>
              <a:rPr lang="nb-NO" sz="2000" i="1" dirty="0" err="1"/>
              <a:t>are</a:t>
            </a:r>
            <a:r>
              <a:rPr lang="nb-NO" sz="2000" i="1" dirty="0"/>
              <a:t> all </a:t>
            </a:r>
            <a:r>
              <a:rPr lang="nb-NO" sz="2000" i="1" dirty="0" err="1"/>
              <a:t>dead</a:t>
            </a:r>
            <a:r>
              <a:rPr lang="nb-NO" sz="2000" i="1" dirty="0"/>
              <a:t>»</a:t>
            </a:r>
          </a:p>
          <a:p>
            <a:pPr marL="533400" lvl="1" indent="0">
              <a:buNone/>
            </a:pPr>
            <a:r>
              <a:rPr lang="nb-NO" sz="2000" i="1" dirty="0"/>
              <a:t>	- John Maynard Keynes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EE3ADE-9AB8-427F-87CE-EDCC7BD1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56B8D-7780-4E8D-8FF2-A59605B4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43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46305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Tilbudssiden i økonomien 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r>
              <a:rPr lang="nb-NO" sz="2400" dirty="0"/>
              <a:t>Tilbudssiden representerer produksjonskapasiteten til et land </a:t>
            </a:r>
          </a:p>
          <a:p>
            <a:r>
              <a:rPr lang="nb-NO" sz="2400" dirty="0"/>
              <a:t>Hvor mye som produseres måler vi med BNP</a:t>
            </a:r>
          </a:p>
          <a:p>
            <a:r>
              <a:rPr lang="nb-NO" sz="2400" dirty="0"/>
              <a:t>For å analysere veksten i økonomien er det viktig å skille mellom</a:t>
            </a:r>
          </a:p>
          <a:p>
            <a:pPr lvl="1"/>
            <a:r>
              <a:rPr lang="nb-NO" sz="2100" dirty="0"/>
              <a:t>Faktorer som bestemmer overordnede trendnivået på veksten</a:t>
            </a:r>
          </a:p>
          <a:p>
            <a:pPr lvl="2"/>
            <a:r>
              <a:rPr lang="nb-NO" sz="2100" dirty="0"/>
              <a:t>Langsiktig perspektiv</a:t>
            </a:r>
          </a:p>
          <a:p>
            <a:pPr lvl="1"/>
            <a:r>
              <a:rPr lang="nb-NO" sz="2100" dirty="0"/>
              <a:t>Faktorer som forklarer avviket fra denne trenden (</a:t>
            </a:r>
            <a:r>
              <a:rPr lang="nb-NO" sz="2100" dirty="0" err="1"/>
              <a:t>produksjonsgapet</a:t>
            </a:r>
            <a:r>
              <a:rPr lang="nb-NO" sz="2100" dirty="0"/>
              <a:t>)</a:t>
            </a:r>
          </a:p>
          <a:p>
            <a:pPr lvl="2"/>
            <a:r>
              <a:rPr lang="nb-NO" sz="2100" dirty="0"/>
              <a:t>Kortsiktig perspektiv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C92395-E12C-45CB-BE5B-98F6174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AB693-C0C8-4D93-8E0F-06A89ED6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44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934519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Tilbudssiden på lang sikt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r>
              <a:rPr lang="nb-NO" sz="2400" dirty="0"/>
              <a:t>Hva bestemmer trendveksten i BNP?</a:t>
            </a:r>
          </a:p>
          <a:p>
            <a:pPr lvl="1"/>
            <a:r>
              <a:rPr lang="nb-NO" sz="2100" dirty="0"/>
              <a:t>Tilgang og kvalitet på arbeidskraft</a:t>
            </a:r>
          </a:p>
          <a:p>
            <a:pPr lvl="1"/>
            <a:r>
              <a:rPr lang="nb-NO" sz="2100" dirty="0"/>
              <a:t>Tilgang på og bruk av realkapital</a:t>
            </a:r>
          </a:p>
          <a:p>
            <a:pPr lvl="1"/>
            <a:r>
              <a:rPr lang="nb-NO" sz="2100" dirty="0"/>
              <a:t>Tilgang på og bruk av naturressurser</a:t>
            </a:r>
          </a:p>
          <a:p>
            <a:pPr lvl="1"/>
            <a:r>
              <a:rPr lang="nb-NO" sz="2100" dirty="0"/>
              <a:t>Infrastruktur og den politiske styringen</a:t>
            </a:r>
          </a:p>
          <a:p>
            <a:endParaRPr lang="nb-NO" sz="2400" dirty="0"/>
          </a:p>
          <a:p>
            <a:r>
              <a:rPr lang="nb-NO" sz="2400" dirty="0"/>
              <a:t>Et lands velstand er avhengig av hvor dyktig befolkningen er til å produsere varer og tjenester</a:t>
            </a:r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FE11E7-020A-4520-85B1-48C00053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389EB2-4EAE-4692-AA24-3D450C76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45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303134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2022E9-63E8-4BD3-8FCC-D5D9A850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r>
              <a:rPr lang="nb-NO" dirty="0"/>
              <a:t>Tilbudssiden på kort sikt - </a:t>
            </a:r>
            <a:r>
              <a:rPr lang="nb-NO" dirty="0" err="1"/>
              <a:t>Produksjonsgapet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43B159-F529-46F7-AEA3-A261C287C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/>
          </a:bodyPr>
          <a:lstStyle/>
          <a:p>
            <a:r>
              <a:rPr lang="nb-NO" dirty="0"/>
              <a:t>Trenden (blå kurve) er økende som et resultat av langtidseffekter</a:t>
            </a:r>
          </a:p>
          <a:p>
            <a:r>
              <a:rPr lang="nb-NO" dirty="0"/>
              <a:t>Trenden representerer en antatt potensiell produksjon</a:t>
            </a:r>
          </a:p>
          <a:p>
            <a:r>
              <a:rPr lang="nb-NO" dirty="0"/>
              <a:t>På kort sikt vil man se at faktisk produksjon svinger mellom både lavere og høyere produksjon enn trenden skulle tilsi (</a:t>
            </a:r>
            <a:r>
              <a:rPr lang="nb-NO" i="1" dirty="0"/>
              <a:t>konjunktursvingninger</a:t>
            </a:r>
            <a:r>
              <a:rPr lang="nb-NO" dirty="0"/>
              <a:t>)</a:t>
            </a:r>
          </a:p>
          <a:p>
            <a:r>
              <a:rPr lang="nb-NO" dirty="0"/>
              <a:t>Dette kaller vi </a:t>
            </a:r>
            <a:r>
              <a:rPr lang="nb-NO" b="1" dirty="0" err="1"/>
              <a:t>produksjonsgap</a:t>
            </a:r>
            <a:endParaRPr lang="nb-NO" b="1" dirty="0"/>
          </a:p>
          <a:p>
            <a:endParaRPr lang="nb-NO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BF580-C794-4C8F-B22E-A8EEF491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832343"/>
            <a:ext cx="5384800" cy="4061678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6DBB3-3550-4E5D-8E0D-F1FD507D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647E9-A95F-4171-9B08-E7439418C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46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656337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E73E5C-CEB6-4EB1-886E-C3217D8B2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000" b="1" dirty="0" err="1"/>
              <a:t>Okuns</a:t>
            </a:r>
            <a:r>
              <a:rPr lang="nb-NO" sz="2000" b="1" dirty="0"/>
              <a:t> lov</a:t>
            </a:r>
            <a:r>
              <a:rPr lang="nb-NO" sz="2000" dirty="0"/>
              <a:t> er en empirisk observasjon som tilsier at </a:t>
            </a:r>
            <a:r>
              <a:rPr lang="nb-NO" sz="2000" i="1" dirty="0"/>
              <a:t>produksjonskapasitet på kort sikt er avhengig av arbeidsledigheten</a:t>
            </a:r>
          </a:p>
          <a:p>
            <a:pPr lvl="1"/>
            <a:r>
              <a:rPr lang="nb-NO" sz="1600" dirty="0"/>
              <a:t>En bedrift som tar i bruk teknologi trenger mindre arbeidskraft for å opprettholde det samme produksjonsnivået</a:t>
            </a:r>
          </a:p>
          <a:p>
            <a:pPr lvl="1"/>
            <a:r>
              <a:rPr lang="nb-NO" sz="1600" dirty="0"/>
              <a:t>Klarer de ikke å øke produksjonsnivået vil dette føre til arbeidsledighet</a:t>
            </a:r>
          </a:p>
          <a:p>
            <a:pPr lvl="1"/>
            <a:r>
              <a:rPr lang="nb-NO" sz="1600" dirty="0"/>
              <a:t>Produksjonen er </a:t>
            </a:r>
            <a:r>
              <a:rPr lang="nb-NO" sz="1600" b="1" dirty="0"/>
              <a:t>lavere</a:t>
            </a:r>
            <a:r>
              <a:rPr lang="nb-NO" sz="1600" dirty="0"/>
              <a:t> enn det trendnivået skulle tilsi (som resultat av innføring av teknologi)</a:t>
            </a:r>
          </a:p>
          <a:p>
            <a:r>
              <a:rPr lang="nb-NO" sz="2000" b="1" dirty="0" err="1"/>
              <a:t>Likevektsarbeidsløshet</a:t>
            </a:r>
            <a:r>
              <a:rPr lang="nb-NO" sz="2000" b="1" i="1" dirty="0"/>
              <a:t> </a:t>
            </a:r>
            <a:r>
              <a:rPr lang="nb-NO" sz="2000" dirty="0"/>
              <a:t>er antagelsen om at det alltid vil eksistere arbeidsløshet, selv ved full potensiell produksjon</a:t>
            </a:r>
          </a:p>
          <a:p>
            <a:pPr lvl="1"/>
            <a:r>
              <a:rPr lang="nb-NO" sz="1600" dirty="0"/>
              <a:t>Det er </a:t>
            </a:r>
            <a:r>
              <a:rPr lang="nb-NO" sz="1600" i="1" dirty="0"/>
              <a:t>friksjonsarbeidsløshet </a:t>
            </a:r>
            <a:r>
              <a:rPr lang="nb-NO" sz="1600" dirty="0"/>
              <a:t>(venter på ny jobb) og </a:t>
            </a:r>
            <a:r>
              <a:rPr lang="nb-NO" sz="1600" i="1" dirty="0"/>
              <a:t>strukturarbeidsledighet </a:t>
            </a:r>
            <a:r>
              <a:rPr lang="nb-NO" sz="1600" dirty="0"/>
              <a:t>(har ikke ønsket kompetanse)</a:t>
            </a:r>
          </a:p>
          <a:p>
            <a:r>
              <a:rPr lang="nb-NO" sz="2000" dirty="0" err="1"/>
              <a:t>Okuns</a:t>
            </a:r>
            <a:r>
              <a:rPr lang="nb-NO" sz="2000" dirty="0"/>
              <a:t> lov og antagelsen om </a:t>
            </a:r>
            <a:r>
              <a:rPr lang="nb-NO" sz="2000" dirty="0" err="1"/>
              <a:t>likevektsarbeidsløshet</a:t>
            </a:r>
            <a:r>
              <a:rPr lang="nb-NO" sz="2000" dirty="0"/>
              <a:t> kan forklare </a:t>
            </a:r>
            <a:r>
              <a:rPr lang="nb-NO" sz="2000" dirty="0" err="1"/>
              <a:t>produksjonsgapet</a:t>
            </a:r>
            <a:endParaRPr lang="nb-NO" sz="2000" dirty="0"/>
          </a:p>
          <a:p>
            <a:pPr lvl="1"/>
            <a:r>
              <a:rPr lang="nb-NO" sz="1600" dirty="0"/>
              <a:t>Vi produserer på trenden -&gt; </a:t>
            </a:r>
            <a:r>
              <a:rPr lang="nb-NO" sz="1600" dirty="0" err="1"/>
              <a:t>likevektsarbeidsledighet</a:t>
            </a:r>
            <a:endParaRPr lang="nb-NO" sz="1600" dirty="0"/>
          </a:p>
          <a:p>
            <a:pPr lvl="1"/>
            <a:r>
              <a:rPr lang="nb-NO" sz="1600" dirty="0"/>
              <a:t>Vi produserer under trenden -&gt; mer ledighet enn likevekt (ikke full utnyttelse)</a:t>
            </a:r>
          </a:p>
          <a:p>
            <a:pPr lvl="1"/>
            <a:r>
              <a:rPr lang="nb-NO" sz="1600" dirty="0"/>
              <a:t>Vi produserer over trenden -&gt; mindre ledighet enn likevekt («alle» er i jobb)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BEED2-949E-47C5-959D-F1161E04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Tilbudssiden på kort sikt - Arbeidsledighet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451BF-F50B-4293-94C7-4F12153A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56A39-0A3C-4513-B935-0C008E96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47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118947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nb-NO" dirty="0"/>
          </a:p>
          <a:p>
            <a:r>
              <a:rPr lang="nb-NO" i="1" dirty="0"/>
              <a:t>y</a:t>
            </a:r>
            <a:r>
              <a:rPr lang="nb-NO" dirty="0"/>
              <a:t>-aksen er prisnivå, </a:t>
            </a:r>
            <a:r>
              <a:rPr lang="nb-NO" i="1" dirty="0"/>
              <a:t>x</a:t>
            </a:r>
            <a:r>
              <a:rPr lang="nb-NO" dirty="0"/>
              <a:t>-aksen er produksjon</a:t>
            </a:r>
          </a:p>
          <a:p>
            <a:r>
              <a:rPr lang="nb-NO" dirty="0"/>
              <a:t>AT er </a:t>
            </a:r>
            <a:r>
              <a:rPr lang="nb-NO" i="1" dirty="0"/>
              <a:t>aggregert tilbud</a:t>
            </a:r>
            <a:r>
              <a:rPr lang="nb-NO" dirty="0"/>
              <a:t>, AE er </a:t>
            </a:r>
            <a:r>
              <a:rPr lang="nb-NO" i="1" dirty="0"/>
              <a:t>aggregert etterspørsel</a:t>
            </a:r>
          </a:p>
          <a:p>
            <a:r>
              <a:rPr lang="nb-NO" dirty="0"/>
              <a:t>Økt produksjonsmengde under </a:t>
            </a:r>
            <a:r>
              <a:rPr lang="nb-NO" dirty="0" err="1"/>
              <a:t>Y</a:t>
            </a:r>
            <a:r>
              <a:rPr lang="nb-NO" baseline="-25000" dirty="0" err="1"/>
              <a:t>pot</a:t>
            </a:r>
            <a:r>
              <a:rPr lang="nb-NO" baseline="-25000" dirty="0"/>
              <a:t> </a:t>
            </a:r>
            <a:r>
              <a:rPr lang="nb-NO" dirty="0"/>
              <a:t>fører ikke til prisøkning (AT er flat)</a:t>
            </a:r>
          </a:p>
          <a:p>
            <a:r>
              <a:rPr lang="nb-NO" dirty="0"/>
              <a:t>Ved </a:t>
            </a:r>
            <a:r>
              <a:rPr lang="nb-NO" dirty="0" err="1"/>
              <a:t>Y</a:t>
            </a:r>
            <a:r>
              <a:rPr lang="nb-NO" baseline="-25000" dirty="0" err="1"/>
              <a:t>pot</a:t>
            </a:r>
            <a:r>
              <a:rPr lang="nb-NO" dirty="0"/>
              <a:t> har vi likevektsledighet </a:t>
            </a:r>
            <a:r>
              <a:rPr lang="nb-NO" dirty="0" err="1"/>
              <a:t>L</a:t>
            </a:r>
            <a:r>
              <a:rPr lang="nb-NO" baseline="-25000" dirty="0" err="1"/>
              <a:t>pot</a:t>
            </a:r>
            <a:r>
              <a:rPr lang="nb-NO" dirty="0"/>
              <a:t> og stabile priser/inflasjon</a:t>
            </a:r>
          </a:p>
          <a:p>
            <a:endParaRPr lang="nb-NO" dirty="0"/>
          </a:p>
        </p:txBody>
      </p:sp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nb-NO" altLang="nb-NO" dirty="0"/>
            </a:br>
            <a:r>
              <a:rPr lang="nb-NO" altLang="nb-NO" dirty="0"/>
              <a:t>Tilbudssiden på kort sikt - Sammenhenger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9C4B5-9593-4116-A0AF-C3C2C7CB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924654"/>
            <a:ext cx="5384800" cy="3877056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8F4EE7-80AB-4D30-B9B6-06327F57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87D678-F727-46F9-BD3E-4975AD54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48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392169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nb-NO" dirty="0"/>
          </a:p>
          <a:p>
            <a:r>
              <a:rPr lang="nb-NO" dirty="0"/>
              <a:t>Y</a:t>
            </a:r>
            <a:r>
              <a:rPr lang="nb-NO" baseline="-25000" dirty="0"/>
              <a:t>1</a:t>
            </a:r>
            <a:r>
              <a:rPr lang="nb-NO" dirty="0"/>
              <a:t> er produksjonsmengden ved etterspørsel AE</a:t>
            </a:r>
            <a:r>
              <a:rPr lang="nb-NO" baseline="-25000" dirty="0"/>
              <a:t>1</a:t>
            </a:r>
          </a:p>
          <a:p>
            <a:r>
              <a:rPr lang="nb-NO" dirty="0"/>
              <a:t>AE flytter seg til høyre ved bedre tider (f.eks. myndighetsstimulering)</a:t>
            </a:r>
          </a:p>
          <a:p>
            <a:r>
              <a:rPr lang="nb-NO" dirty="0"/>
              <a:t>Ved AE over </a:t>
            </a:r>
            <a:r>
              <a:rPr lang="nb-NO" dirty="0" err="1"/>
              <a:t>Y</a:t>
            </a:r>
            <a:r>
              <a:rPr lang="nb-NO" baseline="-25000" dirty="0" err="1"/>
              <a:t>pot</a:t>
            </a:r>
            <a:r>
              <a:rPr lang="nb-NO" dirty="0"/>
              <a:t> får vi en kraftig prisøkning</a:t>
            </a:r>
          </a:p>
          <a:p>
            <a:pPr lvl="1"/>
            <a:r>
              <a:rPr lang="nb-NO" dirty="0"/>
              <a:t>Mangelen på arbeidskraft fører til </a:t>
            </a:r>
            <a:r>
              <a:rPr lang="nb-NO" dirty="0" err="1"/>
              <a:t>lønningsøkninger</a:t>
            </a:r>
            <a:endParaRPr lang="nb-NO" dirty="0"/>
          </a:p>
          <a:p>
            <a:r>
              <a:rPr lang="nb-NO" dirty="0" err="1"/>
              <a:t>Y</a:t>
            </a:r>
            <a:r>
              <a:rPr lang="nb-NO" baseline="-25000" dirty="0" err="1"/>
              <a:t>max</a:t>
            </a:r>
            <a:r>
              <a:rPr lang="nb-NO" dirty="0"/>
              <a:t> og </a:t>
            </a:r>
            <a:r>
              <a:rPr lang="nb-NO" dirty="0" err="1"/>
              <a:t>L</a:t>
            </a:r>
            <a:r>
              <a:rPr lang="nb-NO" baseline="-25000" dirty="0" err="1"/>
              <a:t>max</a:t>
            </a:r>
            <a:r>
              <a:rPr lang="nb-NO" dirty="0"/>
              <a:t> er absolutt maksimale produksjonsmengde og arbeidskraft (alle er i arbeid)</a:t>
            </a:r>
          </a:p>
        </p:txBody>
      </p:sp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nb-NO" altLang="nb-NO" dirty="0"/>
            </a:br>
            <a:r>
              <a:rPr lang="nb-NO" altLang="nb-NO" dirty="0"/>
              <a:t>Tilbudssiden på kort sikt - Sammenhenger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9C4B5-9593-4116-A0AF-C3C2C7CB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924654"/>
            <a:ext cx="5384800" cy="3877056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8F4EE7-80AB-4D30-B9B6-06327F57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87D678-F727-46F9-BD3E-4975AD54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49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60455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5EC155-B85C-4FB2-A96D-6D2213AD7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Litt mer «makro i praksis»</a:t>
            </a:r>
          </a:p>
          <a:p>
            <a:r>
              <a:rPr lang="nb-NO" dirty="0"/>
              <a:t>Kap 4: Nasjonalregnskapet</a:t>
            </a:r>
          </a:p>
          <a:p>
            <a:pPr lvl="1"/>
            <a:r>
              <a:rPr lang="en-US" dirty="0"/>
              <a:t>Se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faktiske</a:t>
            </a:r>
            <a:r>
              <a:rPr lang="en-US" dirty="0"/>
              <a:t> tall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økonomi</a:t>
            </a:r>
            <a:endParaRPr lang="en-US" dirty="0"/>
          </a:p>
          <a:p>
            <a:r>
              <a:rPr lang="en-US" dirty="0" err="1"/>
              <a:t>Kap</a:t>
            </a:r>
            <a:r>
              <a:rPr lang="en-US" dirty="0"/>
              <a:t> 5: </a:t>
            </a:r>
            <a:r>
              <a:rPr lang="en-US" dirty="0" err="1"/>
              <a:t>Matematisk</a:t>
            </a:r>
            <a:r>
              <a:rPr lang="en-US" dirty="0"/>
              <a:t> </a:t>
            </a:r>
            <a:r>
              <a:rPr lang="en-US" dirty="0" err="1"/>
              <a:t>modellering</a:t>
            </a:r>
            <a:r>
              <a:rPr lang="en-US" dirty="0"/>
              <a:t> av </a:t>
            </a:r>
            <a:r>
              <a:rPr lang="en-US" dirty="0" err="1"/>
              <a:t>økonomien</a:t>
            </a:r>
            <a:endParaRPr lang="en-US" dirty="0"/>
          </a:p>
          <a:p>
            <a:pPr lvl="1"/>
            <a:r>
              <a:rPr lang="en-US" dirty="0" err="1"/>
              <a:t>Motivere</a:t>
            </a:r>
            <a:r>
              <a:rPr lang="en-US" dirty="0"/>
              <a:t> </a:t>
            </a:r>
            <a:r>
              <a:rPr lang="en-US" dirty="0" err="1"/>
              <a:t>antakelser</a:t>
            </a:r>
            <a:r>
              <a:rPr lang="en-US" dirty="0"/>
              <a:t>, </a:t>
            </a:r>
            <a:r>
              <a:rPr lang="en-US" dirty="0" err="1"/>
              <a:t>forutsetninger</a:t>
            </a:r>
            <a:r>
              <a:rPr lang="en-US" dirty="0"/>
              <a:t>, </a:t>
            </a:r>
            <a:r>
              <a:rPr lang="en-US" dirty="0" err="1"/>
              <a:t>likninger</a:t>
            </a:r>
            <a:r>
              <a:rPr lang="en-US" dirty="0"/>
              <a:t> </a:t>
            </a:r>
            <a:r>
              <a:rPr lang="en-US" dirty="0" err="1"/>
              <a:t>osv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Neste uke: </a:t>
            </a:r>
            <a:r>
              <a:rPr lang="en-US" dirty="0" err="1"/>
              <a:t>hva</a:t>
            </a:r>
            <a:r>
              <a:rPr lang="en-US" dirty="0"/>
              <a:t>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bruke</a:t>
            </a:r>
            <a:r>
              <a:rPr lang="en-US" dirty="0"/>
              <a:t> </a:t>
            </a:r>
            <a:r>
              <a:rPr lang="en-US" dirty="0" err="1"/>
              <a:t>modellene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61E42C-A054-4C49-8957-48878A4F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Denne uken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1704E-B011-408A-9853-233719D2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DE7A7-327D-4BCC-8DEC-F1ADD859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5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816754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Tilbudssiden på kort sikt - Ledighetstyper 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1737304" cy="4525963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r>
              <a:rPr lang="nb-NO" sz="2400" i="1" dirty="0"/>
              <a:t>Klassisk arbeidsledighet </a:t>
            </a:r>
            <a:r>
              <a:rPr lang="nb-NO" sz="2400" dirty="0"/>
              <a:t>er ledighet forårsaket av at arbeidskraften er for dyr. Lønningen er for høye, og det fører til lavere etterspørsel enn det som trengs for å ha alle i arbeid</a:t>
            </a:r>
          </a:p>
          <a:p>
            <a:endParaRPr lang="nb-NO" sz="2400" dirty="0"/>
          </a:p>
          <a:p>
            <a:r>
              <a:rPr lang="nb-NO" sz="2400" i="1" dirty="0"/>
              <a:t>Keynesiansk arbeidsledighet </a:t>
            </a:r>
            <a:r>
              <a:rPr lang="nb-NO" sz="2400" dirty="0"/>
              <a:t>innebærer ledighet på grunn av for liten etterspørsel (</a:t>
            </a:r>
            <a:r>
              <a:rPr lang="nb-NO" sz="2400" i="1" dirty="0"/>
              <a:t>konjunkturarbeidsledighet</a:t>
            </a:r>
            <a:r>
              <a:rPr lang="nb-NO" sz="2400" dirty="0"/>
              <a:t>)</a:t>
            </a:r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F1C6C8-5EB8-47F2-B660-E7DA9DF7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D3F35-8A8C-4390-9279-1EB7903D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50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4230080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/>
          </a:bodyPr>
          <a:lstStyle/>
          <a:p>
            <a:r>
              <a:rPr lang="nb-NO" altLang="nb-NO" dirty="0"/>
              <a:t>Tilbudssiden - Arbeidsmarkedsteori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1737304" cy="4525963"/>
          </a:xfrm>
        </p:spPr>
        <p:txBody>
          <a:bodyPr/>
          <a:lstStyle/>
          <a:p>
            <a:r>
              <a:rPr lang="nb-NO" sz="2400" b="1" dirty="0"/>
              <a:t>Grunnantakelse 1</a:t>
            </a:r>
            <a:r>
              <a:rPr lang="nb-NO" sz="2400" dirty="0"/>
              <a:t>: høyere lønn gjør det mer attraktivt å jobbe</a:t>
            </a:r>
            <a:endParaRPr lang="nb-NO" sz="2400" b="1" dirty="0"/>
          </a:p>
          <a:p>
            <a:pPr lvl="1"/>
            <a:r>
              <a:rPr lang="nb-NO" sz="2100" dirty="0"/>
              <a:t>Arbeidsstyrken (LF) er alle som aktivt tilbyr arbeidskraft (ikke barn, pensjonister osv.)</a:t>
            </a:r>
          </a:p>
          <a:p>
            <a:pPr lvl="1"/>
            <a:r>
              <a:rPr lang="nb-NO" sz="2100" dirty="0"/>
              <a:t>AJ er den delen av arbeidsstyrken som takker ja til et jobbtilbud ved en gitt lønn</a:t>
            </a:r>
          </a:p>
          <a:p>
            <a:pPr lvl="2"/>
            <a:r>
              <a:rPr lang="nb-NO" sz="2100" dirty="0"/>
              <a:t>Mange grunner til å ikke takke ja, f.eks. geografi, ikke brukt kompetanse osv.</a:t>
            </a:r>
          </a:p>
          <a:p>
            <a:pPr lvl="1"/>
            <a:r>
              <a:rPr lang="nb-NO" sz="2100" dirty="0"/>
              <a:t>Både AJ og LF øker ved økende lønn, men AJ vil alltid være lavere enn LF</a:t>
            </a:r>
          </a:p>
          <a:p>
            <a:pPr lvl="1"/>
            <a:r>
              <a:rPr lang="nb-NO" sz="2100" dirty="0"/>
              <a:t>AJ øker tregere enn LF på grunn av </a:t>
            </a:r>
            <a:r>
              <a:rPr lang="nb-NO" sz="2100" dirty="0" err="1"/>
              <a:t>velferdssordninger</a:t>
            </a:r>
            <a:r>
              <a:rPr lang="nb-NO" sz="2100" dirty="0"/>
              <a:t> (flere velger å være arbeidsledige)</a:t>
            </a:r>
          </a:p>
          <a:p>
            <a:r>
              <a:rPr lang="nb-NO" sz="2400" b="1" dirty="0"/>
              <a:t>Grunnantakelse 2:</a:t>
            </a:r>
            <a:r>
              <a:rPr lang="nb-NO" sz="2400" dirty="0"/>
              <a:t> bedrifter vil ha færre ansatte ved høyere lønn</a:t>
            </a:r>
          </a:p>
          <a:p>
            <a:pPr lvl="1"/>
            <a:r>
              <a:rPr lang="nb-NO" sz="2100" dirty="0"/>
              <a:t>LD representerer etterspørsel etter ansatte</a:t>
            </a:r>
          </a:p>
          <a:p>
            <a:pPr lvl="1"/>
            <a:r>
              <a:rPr lang="nb-NO" sz="2100" dirty="0"/>
              <a:t>Avkastning for ny ansatt avtar jo flere som er ansatt</a:t>
            </a:r>
          </a:p>
          <a:p>
            <a:pPr lvl="1"/>
            <a:r>
              <a:rPr lang="nb-NO" sz="2100" dirty="0"/>
              <a:t>Ved høyere lønn er det færre ansatte som gir positiv avkastning</a:t>
            </a:r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F1C6C8-5EB8-47F2-B660-E7DA9DF7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D3F35-8A8C-4390-9279-1EB7903D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51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85396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r>
              <a:rPr lang="nb-NO" altLang="nb-NO" dirty="0"/>
              <a:t>Tilbudssiden - Arbeidsmarkedsteori</a:t>
            </a:r>
          </a:p>
        </p:txBody>
      </p:sp>
      <p:sp>
        <p:nvSpPr>
          <p:cNvPr id="5" name="Plassholder for innhol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2000" i="1" dirty="0"/>
              <a:t>y-</a:t>
            </a:r>
            <a:r>
              <a:rPr lang="nb-NO" sz="2000" dirty="0"/>
              <a:t>aksen er lønn (W) og </a:t>
            </a:r>
            <a:r>
              <a:rPr lang="nb-NO" sz="2000" i="1" dirty="0"/>
              <a:t>x</a:t>
            </a:r>
            <a:r>
              <a:rPr lang="nb-NO" sz="2000" dirty="0"/>
              <a:t>-aksen er arbeidskraft (N)</a:t>
            </a:r>
          </a:p>
          <a:p>
            <a:pPr>
              <a:lnSpc>
                <a:spcPct val="90000"/>
              </a:lnSpc>
            </a:pPr>
            <a:r>
              <a:rPr lang="nb-NO" sz="2000" dirty="0"/>
              <a:t>Der LD</a:t>
            </a:r>
            <a:r>
              <a:rPr lang="nb-NO" sz="2000" baseline="-25000" dirty="0"/>
              <a:t>0</a:t>
            </a:r>
            <a:r>
              <a:rPr lang="nb-NO" sz="2000" dirty="0"/>
              <a:t> krysser AJ</a:t>
            </a:r>
            <a:r>
              <a:rPr lang="nb-NO" sz="2000" baseline="-25000" dirty="0"/>
              <a:t>0</a:t>
            </a:r>
            <a:r>
              <a:rPr lang="nb-NO" sz="2000" dirty="0"/>
              <a:t> finner vi en likevekt mellom tilbud (jobbsøkere) og etterspørsel (bedrifter)</a:t>
            </a:r>
          </a:p>
          <a:p>
            <a:pPr lvl="1">
              <a:lnSpc>
                <a:spcPct val="90000"/>
              </a:lnSpc>
            </a:pPr>
            <a:r>
              <a:rPr lang="nb-NO" sz="1800" dirty="0"/>
              <a:t>Lønnen i dette punktet er W</a:t>
            </a:r>
            <a:r>
              <a:rPr lang="nb-NO" sz="1800" baseline="-25000" dirty="0"/>
              <a:t>0</a:t>
            </a:r>
          </a:p>
          <a:p>
            <a:pPr>
              <a:lnSpc>
                <a:spcPct val="90000"/>
              </a:lnSpc>
            </a:pPr>
            <a:r>
              <a:rPr lang="nb-NO" sz="2000" dirty="0"/>
              <a:t>Ved lavere lønn vil markedskreftene bringe lønnen tilbake til W</a:t>
            </a:r>
            <a:r>
              <a:rPr lang="nb-NO" sz="2000" baseline="-25000" dirty="0"/>
              <a:t>0</a:t>
            </a:r>
          </a:p>
          <a:p>
            <a:pPr lvl="1">
              <a:lnSpc>
                <a:spcPct val="90000"/>
              </a:lnSpc>
            </a:pPr>
            <a:r>
              <a:rPr lang="nb-NO" sz="1734" dirty="0"/>
              <a:t>Mer etterspørsel enn tilbud</a:t>
            </a:r>
            <a:endParaRPr lang="nb-NO" sz="1800" dirty="0"/>
          </a:p>
          <a:p>
            <a:pPr>
              <a:lnSpc>
                <a:spcPct val="90000"/>
              </a:lnSpc>
            </a:pPr>
            <a:r>
              <a:rPr lang="nb-NO" sz="2000" dirty="0"/>
              <a:t>Linjestykket AB er likevektsledigheten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93B590-FBA2-4EDF-81F2-A8D3065A51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84802"/>
            <a:ext cx="5384800" cy="335675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F1C6C8-5EB8-47F2-B660-E7DA9DF7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D3F35-8A8C-4390-9279-1EB7903D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52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514951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1745-F92E-438F-9F8F-AA3AA979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Tilbudssiden - Arbeidsmarkedsteori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78049-CED6-4E18-8592-CE17868A8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Myndighetene kan iverksette tiltak for å redusere likevektsledigheten</a:t>
            </a:r>
          </a:p>
          <a:p>
            <a:r>
              <a:rPr lang="nb-NO" sz="2400" dirty="0"/>
              <a:t>AJ</a:t>
            </a:r>
            <a:r>
              <a:rPr lang="nb-NO" sz="2400" baseline="-25000" dirty="0"/>
              <a:t>0</a:t>
            </a:r>
            <a:r>
              <a:rPr lang="nb-NO" sz="2400" dirty="0"/>
              <a:t> skifter til høyre til AJ</a:t>
            </a:r>
            <a:r>
              <a:rPr lang="nb-NO" sz="2400" baseline="-25000" dirty="0"/>
              <a:t>1</a:t>
            </a:r>
            <a:r>
              <a:rPr lang="nb-NO" sz="2400" dirty="0"/>
              <a:t> (flere godtar lavere lønn)</a:t>
            </a:r>
          </a:p>
          <a:p>
            <a:r>
              <a:rPr lang="nb-NO" sz="2400" dirty="0"/>
              <a:t>Ny likevekt er C, lønn W</a:t>
            </a:r>
            <a:r>
              <a:rPr lang="nb-NO" sz="2400" baseline="-25000" dirty="0"/>
              <a:t>1</a:t>
            </a:r>
          </a:p>
          <a:p>
            <a:r>
              <a:rPr lang="nb-NO" sz="2400" dirty="0"/>
              <a:t>Likevektsledigheten er CD (mindre enn AB)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90195-1763-4B28-92BA-BCB21A63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7543-2E1A-43F6-8D63-9F4375D8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60205-3D0D-48F7-8762-DF0CF81D4122}" type="slidenum">
              <a:rPr lang="nb-NO" altLang="nb-NO" smtClean="0"/>
              <a:pPr>
                <a:defRPr/>
              </a:pPr>
              <a:t>53</a:t>
            </a:fld>
            <a:endParaRPr lang="nb-NO" altLang="nb-NO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E5F5B7F-DBDF-4052-91BB-4DBB5374D3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84802"/>
            <a:ext cx="5384800" cy="3356758"/>
          </a:xfrm>
        </p:spPr>
      </p:pic>
    </p:spTree>
    <p:extLst>
      <p:ext uri="{BB962C8B-B14F-4D97-AF65-F5344CB8AC3E}">
        <p14:creationId xmlns:p14="http://schemas.microsoft.com/office/powerpoint/2010/main" val="2213080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Tilbudssiden i økonomien 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-6018" y="1484784"/>
            <a:ext cx="11574626" cy="4525963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r>
              <a:rPr lang="nb-NO" sz="2400" dirty="0"/>
              <a:t>Eksempel på arbeidsmarkedstiltak:</a:t>
            </a:r>
          </a:p>
          <a:p>
            <a:pPr lvl="1"/>
            <a:r>
              <a:rPr lang="nb-NO" sz="2100" b="1" dirty="0"/>
              <a:t>Mindre rause velferdsordninger for de arbeidsledige</a:t>
            </a:r>
          </a:p>
          <a:p>
            <a:pPr lvl="1"/>
            <a:r>
              <a:rPr lang="nb-NO" sz="2100" b="1" dirty="0"/>
              <a:t>Bedre forhold for personer som må flytte for å få relevant eller ønsket arbeid</a:t>
            </a:r>
          </a:p>
          <a:p>
            <a:pPr lvl="1"/>
            <a:r>
              <a:rPr lang="nb-NO" sz="2100" b="1" dirty="0"/>
              <a:t>Opplæring og omskolering av arbeidsledige slik at de lettere kommer tilbake til arbeidslivet</a:t>
            </a:r>
          </a:p>
          <a:p>
            <a:pPr lvl="1"/>
            <a:r>
              <a:rPr lang="nb-NO" sz="2100" b="1" dirty="0"/>
              <a:t>En utdanningssektor som i større grad utdanner personer som har den kompetansen som næringslivet ønsker</a:t>
            </a:r>
          </a:p>
          <a:p>
            <a:pPr lvl="1"/>
            <a:r>
              <a:rPr lang="nb-NO" sz="2100" b="1" dirty="0"/>
              <a:t>Bidrag til at arbeidstilbyder og arbeidssøkende lettere finner hverandre (formidlings- og informasjonsarbeid)</a:t>
            </a:r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D5BB01-E767-455F-9B07-E7C96F81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D213C-147A-4242-B104-A887BC35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54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737507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1745-F92E-438F-9F8F-AA3AA979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Tilbudssiden - Arbeidsmarkedsteori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78049-CED6-4E18-8592-CE17868A8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Ved W</a:t>
            </a:r>
            <a:r>
              <a:rPr lang="nb-NO" sz="2400" baseline="-25000" dirty="0"/>
              <a:t>2</a:t>
            </a:r>
            <a:r>
              <a:rPr lang="nb-NO" sz="2400" dirty="0"/>
              <a:t> er lønnen høyere enn </a:t>
            </a:r>
            <a:r>
              <a:rPr lang="nb-NO" sz="2400" dirty="0" err="1"/>
              <a:t>likevektslønnen</a:t>
            </a:r>
            <a:r>
              <a:rPr lang="nb-NO" sz="2400" dirty="0"/>
              <a:t> W</a:t>
            </a:r>
            <a:r>
              <a:rPr lang="nb-NO" sz="2400" baseline="-25000" dirty="0"/>
              <a:t>0</a:t>
            </a:r>
          </a:p>
          <a:p>
            <a:r>
              <a:rPr lang="nb-NO" sz="2400" dirty="0"/>
              <a:t>Arbeidsledigheten er EG</a:t>
            </a:r>
          </a:p>
          <a:p>
            <a:pPr lvl="1"/>
            <a:r>
              <a:rPr lang="nb-NO" sz="2134" i="1" dirty="0"/>
              <a:t>Klassisk arbeidsledighet</a:t>
            </a:r>
            <a:endParaRPr lang="nb-NO" sz="2134" dirty="0"/>
          </a:p>
          <a:p>
            <a:r>
              <a:rPr lang="nb-NO" sz="2400" dirty="0"/>
              <a:t>W</a:t>
            </a:r>
            <a:r>
              <a:rPr lang="nb-NO" sz="2400" baseline="-25000" dirty="0"/>
              <a:t>2</a:t>
            </a:r>
            <a:r>
              <a:rPr lang="nb-NO" sz="2400" dirty="0"/>
              <a:t> kan skyldes rigiditet i markedet (vanskelig å forhandle)</a:t>
            </a:r>
            <a:r>
              <a:rPr lang="en-US" sz="2400" dirty="0"/>
              <a:t> </a:t>
            </a:r>
            <a:r>
              <a:rPr lang="en-US" sz="2400" dirty="0" err="1"/>
              <a:t>eller</a:t>
            </a:r>
            <a:r>
              <a:rPr lang="en-US" sz="2400" dirty="0"/>
              <a:t> </a:t>
            </a:r>
            <a:r>
              <a:rPr lang="en-US" sz="2400" dirty="0" err="1"/>
              <a:t>fagforeninger</a:t>
            </a:r>
            <a:r>
              <a:rPr lang="en-US" sz="2400" dirty="0"/>
              <a:t> </a:t>
            </a:r>
            <a:r>
              <a:rPr lang="en-US" sz="2400" dirty="0" err="1"/>
              <a:t>som</a:t>
            </a:r>
            <a:r>
              <a:rPr lang="en-US" sz="2400" dirty="0"/>
              <a:t> </a:t>
            </a:r>
            <a:r>
              <a:rPr lang="en-US" sz="2400" dirty="0" err="1"/>
              <a:t>godtar</a:t>
            </a:r>
            <a:r>
              <a:rPr lang="en-US" sz="2400" dirty="0"/>
              <a:t> </a:t>
            </a:r>
            <a:r>
              <a:rPr lang="en-US" sz="2400" dirty="0" err="1"/>
              <a:t>høyere</a:t>
            </a:r>
            <a:r>
              <a:rPr lang="en-US" sz="2400" dirty="0"/>
              <a:t> </a:t>
            </a:r>
            <a:r>
              <a:rPr lang="en-US" sz="2400" dirty="0" err="1"/>
              <a:t>kollektiv</a:t>
            </a:r>
            <a:r>
              <a:rPr lang="en-US" sz="2400" dirty="0"/>
              <a:t> </a:t>
            </a:r>
            <a:r>
              <a:rPr lang="en-US" sz="2400" dirty="0" err="1"/>
              <a:t>lønn</a:t>
            </a:r>
            <a:endParaRPr lang="nb-NO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90195-1763-4B28-92BA-BCB21A63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7543-2E1A-43F6-8D63-9F4375D8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60205-3D0D-48F7-8762-DF0CF81D4122}" type="slidenum">
              <a:rPr lang="nb-NO" altLang="nb-NO" smtClean="0"/>
              <a:pPr>
                <a:defRPr/>
              </a:pPr>
              <a:t>55</a:t>
            </a:fld>
            <a:endParaRPr lang="nb-NO" altLang="nb-NO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E5F5B7F-DBDF-4052-91BB-4DBB5374D3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84802"/>
            <a:ext cx="5384800" cy="3356758"/>
          </a:xfrm>
        </p:spPr>
      </p:pic>
    </p:spTree>
    <p:extLst>
      <p:ext uri="{BB962C8B-B14F-4D97-AF65-F5344CB8AC3E}">
        <p14:creationId xmlns:p14="http://schemas.microsoft.com/office/powerpoint/2010/main" val="2482989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1745-F92E-438F-9F8F-AA3AA979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Tilbudssiden - Arbeidsmarkedsteori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78049-CED6-4E18-8592-CE17868A8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Ved konjunkturnedgang vil etterspørselen etter arbeidskraft falle fra LD</a:t>
            </a:r>
            <a:r>
              <a:rPr lang="nb-NO" sz="2400" baseline="-25000" dirty="0"/>
              <a:t>0</a:t>
            </a:r>
            <a:r>
              <a:rPr lang="nb-NO" sz="2400" dirty="0"/>
              <a:t> til LD</a:t>
            </a:r>
            <a:r>
              <a:rPr lang="nb-NO" sz="2400" baseline="-25000" dirty="0"/>
              <a:t>1</a:t>
            </a:r>
          </a:p>
          <a:p>
            <a:r>
              <a:rPr lang="nb-NO" sz="2400" dirty="0"/>
              <a:t>Vi får ny likevekt H ved samme lønn W</a:t>
            </a:r>
            <a:r>
              <a:rPr lang="nb-NO" sz="2400" baseline="-25000" dirty="0"/>
              <a:t>0</a:t>
            </a:r>
          </a:p>
          <a:p>
            <a:r>
              <a:rPr lang="nb-NO" sz="2400" dirty="0"/>
              <a:t>Avstanden AH er </a:t>
            </a:r>
            <a:r>
              <a:rPr lang="nb-NO" sz="2400" i="1" dirty="0"/>
              <a:t>keynesiansk arbeidsledighet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90195-1763-4B28-92BA-BCB21A63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7543-2E1A-43F6-8D63-9F4375D8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60205-3D0D-48F7-8762-DF0CF81D4122}" type="slidenum">
              <a:rPr lang="nb-NO" altLang="nb-NO" smtClean="0"/>
              <a:pPr>
                <a:defRPr/>
              </a:pPr>
              <a:t>56</a:t>
            </a:fld>
            <a:endParaRPr lang="nb-NO" altLang="nb-N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E76277-6AC3-4959-ADA8-244777AA84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32772"/>
            <a:ext cx="5384800" cy="3460819"/>
          </a:xfrm>
        </p:spPr>
      </p:pic>
    </p:spTree>
    <p:extLst>
      <p:ext uri="{BB962C8B-B14F-4D97-AF65-F5344CB8AC3E}">
        <p14:creationId xmlns:p14="http://schemas.microsoft.com/office/powerpoint/2010/main" val="4259893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Tilbudssiden – langsiktige tiltak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r>
              <a:rPr lang="nb-NO" sz="2400" dirty="0"/>
              <a:t>Flytter </a:t>
            </a:r>
            <a:r>
              <a:rPr lang="nb-NO" sz="2400" dirty="0" err="1"/>
              <a:t>Y</a:t>
            </a:r>
            <a:r>
              <a:rPr lang="nb-NO" sz="2400" baseline="-25000" dirty="0" err="1"/>
              <a:t>pot</a:t>
            </a:r>
            <a:r>
              <a:rPr lang="nb-NO" sz="2400" dirty="0"/>
              <a:t> og </a:t>
            </a:r>
            <a:r>
              <a:rPr lang="nb-NO" sz="2400" dirty="0" err="1"/>
              <a:t>Y</a:t>
            </a:r>
            <a:r>
              <a:rPr lang="nb-NO" sz="2400" baseline="-25000" dirty="0" err="1"/>
              <a:t>maks</a:t>
            </a:r>
            <a:r>
              <a:rPr lang="nb-NO" sz="2400" dirty="0"/>
              <a:t> til høyre på lang sikt</a:t>
            </a:r>
          </a:p>
          <a:p>
            <a:r>
              <a:rPr lang="nb-NO" sz="2400" dirty="0"/>
              <a:t>Tiltak:</a:t>
            </a:r>
          </a:p>
          <a:p>
            <a:pPr lvl="1"/>
            <a:r>
              <a:rPr lang="nb-NO" sz="2100" dirty="0"/>
              <a:t>Bedre utnyttelse av ressursene koplet til globalisering og komparative fortrinn</a:t>
            </a:r>
          </a:p>
          <a:p>
            <a:pPr lvl="1"/>
            <a:r>
              <a:rPr lang="nb-NO" sz="2100" dirty="0"/>
              <a:t>Arbeidsinnvandring</a:t>
            </a:r>
          </a:p>
          <a:p>
            <a:pPr lvl="1"/>
            <a:r>
              <a:rPr lang="nb-NO" sz="2100" dirty="0"/>
              <a:t>Økt konkurranse</a:t>
            </a:r>
          </a:p>
          <a:p>
            <a:pPr lvl="1"/>
            <a:r>
              <a:rPr lang="nb-NO" sz="2100" dirty="0"/>
              <a:t>Stimulere til kompetansehevning og bedre ressursutnyttelse</a:t>
            </a:r>
          </a:p>
          <a:p>
            <a:pPr lvl="1"/>
            <a:r>
              <a:rPr lang="nb-NO" sz="2100" dirty="0"/>
              <a:t>Bedre fungerende arbeidsmarked</a:t>
            </a:r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71A94E-89D0-440E-8245-9E4B9649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40054-3C54-4CA5-9208-452744AC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57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279395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i økonomien 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r>
              <a:rPr lang="nb-NO" sz="2400" dirty="0"/>
              <a:t>Det er fire hovedkategorier for etterspørsel ut fra standarden i nasjonalregnskapet</a:t>
            </a:r>
          </a:p>
          <a:p>
            <a:pPr lvl="1"/>
            <a:r>
              <a:rPr lang="nb-NO" sz="2100" b="1" dirty="0"/>
              <a:t>Privat forbrukssetterspørsel</a:t>
            </a:r>
          </a:p>
          <a:p>
            <a:pPr lvl="1"/>
            <a:r>
              <a:rPr lang="nb-NO" sz="2100" b="1" dirty="0"/>
              <a:t>Privat investeringsetterspørsel</a:t>
            </a:r>
          </a:p>
          <a:p>
            <a:pPr lvl="1"/>
            <a:r>
              <a:rPr lang="nb-NO" sz="2100" b="1" dirty="0"/>
              <a:t>Etterspørsel fra offentlig sektor</a:t>
            </a:r>
          </a:p>
          <a:p>
            <a:pPr lvl="1"/>
            <a:r>
              <a:rPr lang="nb-NO" sz="2100" b="1" dirty="0"/>
              <a:t>Nettoetterspørsel fra utlandet</a:t>
            </a:r>
          </a:p>
          <a:p>
            <a:r>
              <a:rPr lang="nb-NO" sz="2400" dirty="0"/>
              <a:t>Vi skal forklare og modellere disse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CD11E-F52A-4A03-80A8-A340F7BA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8D5ED-3704-455F-8D7F-A3DA333F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58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008122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- Privat konsumetterspørsel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4248472" cy="4525963"/>
          </a:xfrm>
        </p:spPr>
        <p:txBody>
          <a:bodyPr/>
          <a:lstStyle/>
          <a:p>
            <a:r>
              <a:rPr lang="nb-NO" sz="2400" dirty="0"/>
              <a:t>Privat konsum utgjør en stor andel av BNP</a:t>
            </a:r>
          </a:p>
          <a:p>
            <a:r>
              <a:rPr lang="nb-NO" sz="2400" dirty="0"/>
              <a:t>Figur 5.4 illustrerer mange aspekter som kan påvirke forbruket hos husholdninger</a:t>
            </a:r>
          </a:p>
          <a:p>
            <a:r>
              <a:rPr lang="nb-NO" sz="2400" b="1" dirty="0"/>
              <a:t>Hovedpoeng: </a:t>
            </a:r>
            <a:r>
              <a:rPr lang="nb-NO" sz="2400" dirty="0"/>
              <a:t>Skal man ta hensyn til alt blir det komplekst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1BB17-2FA4-4647-B750-172A40B6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38" y="1724733"/>
            <a:ext cx="5808050" cy="43392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6D1F7-880F-4012-912D-C4A11F5D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C690D-6DC5-44DF-901D-09512005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59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07272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197F-6E60-4220-8E5C-5E0D7B32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BB66B-C335-41DB-B64F-6EB92186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6</a:t>
            </a:fld>
            <a:endParaRPr lang="nb-NO" alt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D6C6F-606E-4C4D-A30C-11EB4D1DCCA0}"/>
              </a:ext>
            </a:extLst>
          </p:cNvPr>
          <p:cNvSpPr txBox="1"/>
          <p:nvPr/>
        </p:nvSpPr>
        <p:spPr>
          <a:xfrm>
            <a:off x="2531562" y="3098140"/>
            <a:ext cx="7128875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00" dirty="0" err="1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Kapittel</a:t>
            </a:r>
            <a:r>
              <a:rPr lang="en-US" sz="3700" dirty="0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 4: </a:t>
            </a:r>
            <a:r>
              <a:rPr lang="en-US" sz="3700" dirty="0" err="1">
                <a:solidFill>
                  <a:schemeClr val="tx2"/>
                </a:solidFill>
                <a:latin typeface="Arial"/>
                <a:ea typeface="ＭＳ Ｐゴシック" panose="020B0600070205080204" pitchFamily="34" charset="-128"/>
                <a:cs typeface="Arial"/>
              </a:rPr>
              <a:t>Nasjonalregnskapet</a:t>
            </a:r>
            <a:endParaRPr lang="en-US" sz="3700" dirty="0">
              <a:solidFill>
                <a:schemeClr val="tx2"/>
              </a:solidFill>
              <a:latin typeface="Arial"/>
              <a:ea typeface="ＭＳ Ｐゴシック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3643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- Privat konsumetterspørsel</a:t>
            </a:r>
            <a:endParaRPr lang="nb-NO" altLang="nb-NO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2"/>
              <p:cNvSpPr>
                <a:spLocks noGrp="1"/>
              </p:cNvSpPr>
              <p:nvPr>
                <p:ph idx="1"/>
              </p:nvPr>
            </p:nvSpPr>
            <p:spPr>
              <a:xfrm>
                <a:off x="191344" y="1700808"/>
                <a:ext cx="11449272" cy="4309939"/>
              </a:xfrm>
            </p:spPr>
            <p:txBody>
              <a:bodyPr/>
              <a:lstStyle/>
              <a:p>
                <a:r>
                  <a:rPr lang="nb-NO" sz="2000" dirty="0"/>
                  <a:t>Vi antar en </a:t>
                </a:r>
                <a:r>
                  <a:rPr lang="nb-NO" sz="2000" dirty="0" err="1"/>
                  <a:t>linæer</a:t>
                </a:r>
                <a:r>
                  <a:rPr lang="nb-NO" sz="2000" dirty="0"/>
                  <a:t> modell (</a:t>
                </a:r>
                <a:r>
                  <a:rPr lang="nb-NO" sz="2000" i="1" dirty="0" err="1"/>
                  <a:t>keynseniansk</a:t>
                </a:r>
                <a:r>
                  <a:rPr lang="nb-NO" sz="2000" i="1" dirty="0"/>
                  <a:t> konsumfunksjon</a:t>
                </a:r>
                <a:r>
                  <a:rPr lang="nb-NO" sz="2000" dirty="0"/>
                  <a:t>), der forbruket kun er avhengig av disponibel inntekt</a:t>
                </a:r>
              </a:p>
              <a:p>
                <a:pPr marL="609600" lvl="1" indent="0" algn="ctr">
                  <a:buNone/>
                </a:pPr>
                <a:r>
                  <a:rPr lang="nb-NO" sz="2000" dirty="0"/>
                  <a:t>C</a:t>
                </a:r>
                <a:r>
                  <a:rPr lang="nb-NO" sz="2000" baseline="-25000" dirty="0"/>
                  <a:t>p</a:t>
                </a:r>
                <a:r>
                  <a:rPr lang="nb-NO" sz="2000" dirty="0"/>
                  <a:t> = cR</a:t>
                </a:r>
                <a:r>
                  <a:rPr lang="nb-NO" sz="2000" baseline="-25000" dirty="0"/>
                  <a:t>p</a:t>
                </a:r>
                <a:r>
                  <a:rPr lang="nb-NO" sz="2000" dirty="0"/>
                  <a:t> + C</a:t>
                </a:r>
                <a:r>
                  <a:rPr lang="nb-NO" sz="2000" baseline="30000" dirty="0"/>
                  <a:t>0</a:t>
                </a:r>
                <a:r>
                  <a:rPr lang="nb-NO" sz="2000" dirty="0"/>
                  <a:t>   </a:t>
                </a:r>
              </a:p>
              <a:p>
                <a:r>
                  <a:rPr lang="nb-NO" sz="2000" dirty="0"/>
                  <a:t>C</a:t>
                </a:r>
                <a:r>
                  <a:rPr lang="nb-NO" sz="2000" baseline="-25000" dirty="0"/>
                  <a:t>p</a:t>
                </a:r>
                <a:r>
                  <a:rPr lang="nb-NO" sz="2000" dirty="0"/>
                  <a:t> er privatkonsumet, </a:t>
                </a:r>
                <a:r>
                  <a:rPr lang="nb-NO" sz="2000" dirty="0" err="1"/>
                  <a:t>R</a:t>
                </a:r>
                <a:r>
                  <a:rPr lang="nb-NO" sz="2000" baseline="-25000" dirty="0" err="1"/>
                  <a:t>p</a:t>
                </a:r>
                <a:r>
                  <a:rPr lang="nb-NO" sz="2000" dirty="0"/>
                  <a:t> er samlet inntekt for husholdninger</a:t>
                </a:r>
                <a:endParaRPr lang="nb-NO" sz="2000" i="1" dirty="0"/>
              </a:p>
              <a:p>
                <a:r>
                  <a:rPr lang="nb-NO" sz="2000" dirty="0"/>
                  <a:t>c er den marginale konsumraten og er (vanligvis) et tall mellom 0 og 1</a:t>
                </a:r>
              </a:p>
              <a:p>
                <a:pPr lvl="1"/>
                <a:r>
                  <a:rPr lang="nb-NO" sz="2000" dirty="0"/>
                  <a:t>Hvor stor andel av inntekten går til konsum</a:t>
                </a:r>
              </a:p>
              <a:p>
                <a:pPr lvl="1"/>
                <a:r>
                  <a:rPr lang="nb-NO" sz="2000" dirty="0"/>
                  <a:t>Resten går til sparing, i.e. sparerate s = 1 - c</a:t>
                </a:r>
              </a:p>
              <a:p>
                <a:pPr lvl="1"/>
                <a:r>
                  <a:rPr lang="nb-NO" sz="2000" dirty="0"/>
                  <a:t>Kan også skrives som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nb-NO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l-G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b-NO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200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l-G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b-NO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nb-NO" sz="2000" dirty="0"/>
              </a:p>
              <a:p>
                <a:r>
                  <a:rPr lang="nb-NO" sz="2000" dirty="0"/>
                  <a:t>C</a:t>
                </a:r>
                <a:r>
                  <a:rPr lang="nb-NO" sz="2000" baseline="30000" dirty="0"/>
                  <a:t>0 </a:t>
                </a:r>
                <a:r>
                  <a:rPr lang="nb-NO" sz="2000" dirty="0"/>
                  <a:t>er konsument der inntekten er 0</a:t>
                </a:r>
              </a:p>
              <a:p>
                <a:r>
                  <a:rPr lang="nb-NO" sz="2000" dirty="0"/>
                  <a:t>Under visse forutsetninger kan vi omskrive samlet inntekt, og få endelig funksjon</a:t>
                </a:r>
              </a:p>
              <a:p>
                <a:pPr marL="0" indent="0" algn="ctr">
                  <a:buNone/>
                </a:pPr>
                <a:r>
                  <a:rPr lang="nb-NO" sz="2000" dirty="0"/>
                  <a:t>	C</a:t>
                </a:r>
                <a:r>
                  <a:rPr lang="nb-NO" sz="2000" baseline="-25000" dirty="0"/>
                  <a:t>p</a:t>
                </a:r>
                <a:r>
                  <a:rPr lang="nb-NO" sz="2000" dirty="0"/>
                  <a:t> = c(Y-T) + C</a:t>
                </a:r>
                <a:r>
                  <a:rPr lang="nb-NO" sz="2000" baseline="30000" dirty="0"/>
                  <a:t>0</a:t>
                </a:r>
                <a:r>
                  <a:rPr lang="nb-NO" sz="2000" dirty="0"/>
                  <a:t>  (Y BNP og T skatt)</a:t>
                </a:r>
              </a:p>
              <a:p>
                <a:endParaRPr lang="nb-NO" sz="2000" dirty="0"/>
              </a:p>
            </p:txBody>
          </p:sp>
        </mc:Choice>
        <mc:Fallback xmlns="">
          <p:sp>
            <p:nvSpPr>
              <p:cNvPr id="5" name="Plassholder for inn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44" y="1700808"/>
                <a:ext cx="11449272" cy="4309939"/>
              </a:xfrm>
              <a:blipFill>
                <a:blip r:embed="rId2"/>
                <a:stretch>
                  <a:fillRect l="-479" t="-566" b="-1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4C1D39-19B8-40CC-96F1-35AFBCC2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EFAA4-A666-4D78-B3E9-2E86F1A0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60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611022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/>
          </a:bodyPr>
          <a:lstStyle/>
          <a:p>
            <a:r>
              <a:rPr lang="nb-NO" altLang="nb-NO" sz="3300" dirty="0"/>
              <a:t>Etterspørselssiden - Privat konsumetterspørsel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560563-8E8E-4675-94F7-7A0B9DCE9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5E35-2DF7-4783-A6BA-2A17BF46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61</a:t>
            </a:fld>
            <a:endParaRPr lang="nb-NO" alt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2ADB0-906C-414A-95C8-BFFD03DB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244" y="1772816"/>
            <a:ext cx="7089512" cy="44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92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- Privat konsumetterspørsel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r>
              <a:rPr lang="nb-NO" sz="2400" dirty="0"/>
              <a:t>Teorier for å forklare forholdet mellom forbruk og sparing</a:t>
            </a:r>
          </a:p>
          <a:p>
            <a:pPr lvl="1"/>
            <a:r>
              <a:rPr lang="nb-NO" sz="2100" b="1" dirty="0"/>
              <a:t>Den permanente inntektshypotesen (</a:t>
            </a:r>
            <a:r>
              <a:rPr lang="nb-NO" sz="2100" b="1" dirty="0" err="1"/>
              <a:t>Friedman</a:t>
            </a:r>
            <a:r>
              <a:rPr lang="nb-NO" sz="2100" b="1" dirty="0"/>
              <a:t>)</a:t>
            </a:r>
          </a:p>
          <a:p>
            <a:pPr lvl="2"/>
            <a:r>
              <a:rPr lang="nb-NO" sz="2100" dirty="0"/>
              <a:t>Hvorfor marginal konsumrate avtar med økt disponibel inntekt</a:t>
            </a:r>
          </a:p>
          <a:p>
            <a:pPr lvl="1"/>
            <a:r>
              <a:rPr lang="nb-NO" sz="2100" b="1" dirty="0"/>
              <a:t>To periode modellen / den intertemporale budsjettmodellen (Fisher)</a:t>
            </a:r>
          </a:p>
          <a:p>
            <a:pPr lvl="2"/>
            <a:r>
              <a:rPr lang="nb-NO" sz="2100" dirty="0"/>
              <a:t>Hvorfor marginale konsumraten er høy og stabil på lang sikt</a:t>
            </a:r>
          </a:p>
          <a:p>
            <a:pPr lvl="1"/>
            <a:r>
              <a:rPr lang="nb-NO" sz="2100" b="1" dirty="0"/>
              <a:t>Livsinntektshypotesen (</a:t>
            </a:r>
            <a:r>
              <a:rPr lang="nb-NO" sz="2100" b="1" dirty="0" err="1"/>
              <a:t>Modigliani</a:t>
            </a:r>
            <a:r>
              <a:rPr lang="nb-NO" sz="2100" b="1" dirty="0"/>
              <a:t>)</a:t>
            </a:r>
          </a:p>
          <a:p>
            <a:pPr lvl="2"/>
            <a:r>
              <a:rPr lang="nb-NO" sz="2100" dirty="0"/>
              <a:t>Optimerer forbruk ut fra forventet levealder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3D4F42-FF5D-4220-AC2F-1BC985C69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2EC7C-22FB-4E6B-A97F-52CA4BC2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62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519621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/>
          </a:bodyPr>
          <a:lstStyle/>
          <a:p>
            <a:r>
              <a:rPr lang="nb-NO" altLang="nb-NO" sz="3300" dirty="0"/>
              <a:t>Etterspørselssiden</a:t>
            </a:r>
            <a:r>
              <a:rPr lang="nb-NO" altLang="nb-NO" sz="4000" dirty="0"/>
              <a:t> </a:t>
            </a:r>
            <a:r>
              <a:rPr lang="nb-NO" altLang="nb-NO" sz="3300" dirty="0"/>
              <a:t>- Privat konsumetterspørsel</a:t>
            </a:r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r>
              <a:rPr lang="nb-NO" sz="2400" dirty="0"/>
              <a:t>To forklaringer på at offentlig sparing påvirker den private</a:t>
            </a:r>
          </a:p>
          <a:p>
            <a:pPr lvl="1"/>
            <a:r>
              <a:rPr lang="nb-NO" sz="2100" b="1" dirty="0" err="1"/>
              <a:t>Rikardiansk</a:t>
            </a:r>
            <a:r>
              <a:rPr lang="nb-NO" sz="2100" b="1" dirty="0"/>
              <a:t> ekvivalens</a:t>
            </a:r>
          </a:p>
          <a:p>
            <a:pPr lvl="2"/>
            <a:r>
              <a:rPr lang="nb-NO" sz="2100" dirty="0"/>
              <a:t>Økt offentlig forbruk (lavere offentlig sparing) vil bli finansiert med høyere skatter i fremtiden</a:t>
            </a:r>
          </a:p>
          <a:p>
            <a:pPr lvl="1"/>
            <a:r>
              <a:rPr lang="nb-NO" sz="2100" b="1" dirty="0"/>
              <a:t>Offentlige velferdsordninger</a:t>
            </a:r>
          </a:p>
          <a:p>
            <a:pPr lvl="2"/>
            <a:r>
              <a:rPr lang="nb-NO" sz="2100" dirty="0"/>
              <a:t>Pensjonsordninger, barnetrygd, fri skolegang osv. er finansiert av skatt, og erstatter behovet for privat sparing</a:t>
            </a:r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0E5921-F313-473F-952D-39544B50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94C54-8E4E-41B8-9DE4-E003A7C4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63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136018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 err="1"/>
              <a:t>Etterspørsselssiden</a:t>
            </a:r>
            <a:r>
              <a:rPr lang="nb-NO" altLang="nb-NO" dirty="0"/>
              <a:t> – Private realinvesteringer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r>
              <a:rPr lang="nb-NO" sz="2400" dirty="0"/>
              <a:t>Med netto private realinvesteringer (bolig, oljevirksomhet, fabrikker, landbruksareal- og maskiner etc.) mener vi endringer i realkapitalen i løpet av en periode</a:t>
            </a:r>
          </a:p>
          <a:p>
            <a:pPr lvl="1"/>
            <a:r>
              <a:rPr lang="nb-NO" sz="2100" dirty="0"/>
              <a:t>Dette er lik brutto privatrealinvestering minus kapitalslit i samme perioden</a:t>
            </a:r>
          </a:p>
          <a:p>
            <a:r>
              <a:rPr lang="nb-NO" sz="2400" dirty="0"/>
              <a:t>Kapitalslitet er vanskelig å estimere, og vi ser derfor bort fra dette</a:t>
            </a:r>
          </a:p>
          <a:p>
            <a:r>
              <a:rPr lang="nb-NO" sz="2400" dirty="0"/>
              <a:t>Investeringer i aksjer etc. er ikke med da dette er finansiell investering (finanskapital i stedet for realkapital) </a:t>
            </a:r>
          </a:p>
          <a:p>
            <a:pPr marL="0" indent="0">
              <a:buNone/>
            </a:pPr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15240F-9BA7-48DE-BE84-43EBB6C4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705BA3-926B-43F8-89A2-3D2F2108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64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652217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 err="1"/>
              <a:t>Etterspørsselssiden</a:t>
            </a:r>
            <a:r>
              <a:rPr lang="nb-NO" altLang="nb-NO" dirty="0"/>
              <a:t> – Private realinvesteringer</a:t>
            </a:r>
            <a:endParaRPr lang="nb-NO" altLang="nb-NO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58568-5290-49BA-A5EA-9F2D2F67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772816"/>
            <a:ext cx="9480375" cy="41800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F47527-4875-4D66-A553-86467B29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C4078-CBB7-40B6-8DB6-A28333ED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65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900284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nb-NO" altLang="nb-NO" dirty="0"/>
            </a:br>
            <a:r>
              <a:rPr lang="nb-NO" altLang="nb-NO" dirty="0" err="1"/>
              <a:t>Etterspørsselssiden</a:t>
            </a:r>
            <a:r>
              <a:rPr lang="nb-NO" altLang="nb-NO" dirty="0"/>
              <a:t> – Private realinvesteringer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998DAAF0-ACD3-42E8-ADD0-4DE3A98D6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nb-NO" sz="2400" dirty="0"/>
              <a:t>På samme måte som privat konsum, er nivået på privat investering avhengig av en rekke faktorer</a:t>
            </a:r>
          </a:p>
          <a:p>
            <a:r>
              <a:rPr lang="nb-NO" sz="2400" dirty="0"/>
              <a:t>Igjen kan vi ikke ta hensyn til alt, men fokuserer på effekten av </a:t>
            </a:r>
            <a:r>
              <a:rPr lang="nb-NO" sz="2400" b="1" dirty="0"/>
              <a:t>renta</a:t>
            </a:r>
            <a:r>
              <a:rPr lang="nb-NO" sz="2400" b="1" i="1" dirty="0"/>
              <a:t> </a:t>
            </a:r>
            <a:r>
              <a:rPr lang="nb-NO" sz="2400" dirty="0"/>
              <a:t>(investeringskostnad)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0C129-39AC-49DC-820E-C78937D7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210020"/>
            <a:ext cx="5384800" cy="3306325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57B62A-4691-4E21-899D-A24926C4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D0679-FF22-4F4A-95B3-2D5B2BFA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66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753349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 err="1"/>
              <a:t>Etterspørsselssiden</a:t>
            </a:r>
            <a:r>
              <a:rPr lang="nb-NO" altLang="nb-NO" dirty="0"/>
              <a:t> – Private realinvesteringer</a:t>
            </a:r>
            <a:endParaRPr lang="nb-NO" altLang="nb-NO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2"/>
              <p:cNvSpPr>
                <a:spLocks noGrp="1"/>
              </p:cNvSpPr>
              <p:nvPr>
                <p:ph idx="1"/>
              </p:nvPr>
            </p:nvSpPr>
            <p:spPr>
              <a:xfrm>
                <a:off x="263352" y="1628800"/>
                <a:ext cx="10873208" cy="4525963"/>
              </a:xfrm>
            </p:spPr>
            <p:txBody>
              <a:bodyPr/>
              <a:lstStyle/>
              <a:p>
                <a:r>
                  <a:rPr lang="nb-NO" sz="2400" dirty="0"/>
                  <a:t>Alternative forklaringsfunksjoner for investeringsnivå:</a:t>
                </a:r>
              </a:p>
              <a:p>
                <a:pPr lvl="1"/>
                <a:r>
                  <a:rPr lang="nb-NO" sz="2100" dirty="0"/>
                  <a:t>Bedriftsoverskuddet</a:t>
                </a:r>
              </a:p>
              <a:p>
                <a:pPr lvl="1"/>
                <a:r>
                  <a:rPr lang="nb-NO" sz="2100" dirty="0"/>
                  <a:t>BNP i tillegg til renta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100" b="0" i="0" smtClean="0">
                        <a:latin typeface="Cambria Math" panose="02040503050406030204" pitchFamily="18" charset="0"/>
                      </a:rPr>
                      <m:t>Tobins</m:t>
                    </m:r>
                    <m:r>
                      <a:rPr lang="nb-NO" sz="21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b-NO" sz="2100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nb-NO" sz="21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b-NO" sz="2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nb-NO" sz="2100" b="0" i="0" smtClean="0">
                            <a:latin typeface="Cambria Math" panose="02040503050406030204" pitchFamily="18" charset="0"/>
                          </a:rPr>
                          <m:t>Markedsverdi</m:t>
                        </m:r>
                      </m:num>
                      <m:den>
                        <m:r>
                          <m:rPr>
                            <m:nor/>
                          </m:rPr>
                          <a:rPr lang="nb-NO" sz="2100" b="0" i="0" smtClean="0">
                            <a:latin typeface="Cambria Math" panose="02040503050406030204" pitchFamily="18" charset="0"/>
                          </a:rPr>
                          <m:t>Gjenanskaffelsesverdi</m:t>
                        </m:r>
                      </m:den>
                    </m:f>
                  </m:oMath>
                </a14:m>
                <a:endParaRPr lang="nb-NO" dirty="0"/>
              </a:p>
              <a:p>
                <a:pPr lvl="2"/>
                <a:r>
                  <a:rPr lang="nb-NO" dirty="0"/>
                  <a:t>Dersom verdien er over 1 er markedsverdien høyere enn investeringskostnaden (eks. boliger Oslo området </a:t>
                </a:r>
                <a:r>
                  <a:rPr lang="nb-NO" dirty="0" err="1"/>
                  <a:t>idag</a:t>
                </a:r>
                <a:r>
                  <a:rPr lang="nb-NO" dirty="0"/>
                  <a:t>)</a:t>
                </a:r>
              </a:p>
              <a:p>
                <a:pPr lvl="2"/>
                <a:r>
                  <a:rPr lang="nb-NO" dirty="0"/>
                  <a:t>Dersom verdien er under 1 er markedsverdien lavere enn investeringskostnaden (eks. fly og skip idag)</a:t>
                </a:r>
              </a:p>
              <a:p>
                <a:pPr marL="0" indent="0">
                  <a:buNone/>
                </a:pPr>
                <a:endParaRPr lang="nb-NO" sz="2100" dirty="0"/>
              </a:p>
              <a:p>
                <a:endParaRPr lang="nb-NO" dirty="0"/>
              </a:p>
              <a:p>
                <a:endParaRPr lang="nb-NO" sz="2100" dirty="0"/>
              </a:p>
              <a:p>
                <a:endParaRPr lang="nb-NO" sz="2400" dirty="0"/>
              </a:p>
            </p:txBody>
          </p:sp>
        </mc:Choice>
        <mc:Fallback xmlns="">
          <p:sp>
            <p:nvSpPr>
              <p:cNvPr id="5" name="Plassholder for inn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352" y="1628800"/>
                <a:ext cx="10873208" cy="4525963"/>
              </a:xfrm>
              <a:blipFill>
                <a:blip r:embed="rId2"/>
                <a:stretch>
                  <a:fillRect l="-729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DB114-77FE-499D-B108-796397AC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74E20-1BCB-417F-8021-60BB3CD4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67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359922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 err="1"/>
              <a:t>Etterspørsselssiden</a:t>
            </a:r>
            <a:r>
              <a:rPr lang="nb-NO" altLang="nb-NO" dirty="0"/>
              <a:t> – Private realinvesteringer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r>
              <a:rPr lang="nb-NO" sz="2100" dirty="0"/>
              <a:t>Vi antar et lineært forhold mellom privat realinvestering og renta </a:t>
            </a:r>
          </a:p>
          <a:p>
            <a:pPr marL="0" indent="0" algn="ctr">
              <a:buNone/>
            </a:pPr>
            <a:r>
              <a:rPr lang="nb-NO" sz="2100" dirty="0" err="1"/>
              <a:t>I</a:t>
            </a:r>
            <a:r>
              <a:rPr lang="nb-NO" sz="2100" baseline="-25000" dirty="0" err="1"/>
              <a:t>p</a:t>
            </a:r>
            <a:r>
              <a:rPr lang="nb-NO" sz="2100" dirty="0"/>
              <a:t> = I</a:t>
            </a:r>
            <a:r>
              <a:rPr lang="nb-NO" sz="2100" baseline="-25000" dirty="0"/>
              <a:t>0</a:t>
            </a:r>
            <a:r>
              <a:rPr lang="nb-NO" sz="2100" dirty="0"/>
              <a:t> - bi</a:t>
            </a:r>
            <a:endParaRPr lang="nb-NO" dirty="0"/>
          </a:p>
          <a:p>
            <a:pPr lvl="1"/>
            <a:r>
              <a:rPr lang="nb-NO" dirty="0"/>
              <a:t>I</a:t>
            </a:r>
            <a:r>
              <a:rPr lang="nb-NO" baseline="-25000" dirty="0"/>
              <a:t>p</a:t>
            </a:r>
            <a:r>
              <a:rPr lang="nb-NO" dirty="0"/>
              <a:t> = Private realinvesteringer </a:t>
            </a:r>
          </a:p>
          <a:p>
            <a:pPr lvl="1"/>
            <a:r>
              <a:rPr lang="nb-NO" dirty="0"/>
              <a:t>I</a:t>
            </a:r>
            <a:r>
              <a:rPr lang="nb-NO" baseline="-25000" dirty="0"/>
              <a:t>0</a:t>
            </a:r>
            <a:r>
              <a:rPr lang="nb-NO" dirty="0"/>
              <a:t> = Investeringsnivå når renta er 0</a:t>
            </a:r>
          </a:p>
          <a:p>
            <a:pPr lvl="1"/>
            <a:r>
              <a:rPr lang="nb-NO" dirty="0"/>
              <a:t>b = Rentesensitiviteten</a:t>
            </a:r>
          </a:p>
          <a:p>
            <a:pPr lvl="1"/>
            <a:r>
              <a:rPr lang="nb-NO" dirty="0"/>
              <a:t>i = Renta</a:t>
            </a:r>
          </a:p>
          <a:p>
            <a:r>
              <a:rPr lang="nb-NO" dirty="0"/>
              <a:t>Igjen en forenking da andre faktorer er ikke tatt med, samt at virkelig relasjon er sannsynligvis ikke-lineær</a:t>
            </a:r>
          </a:p>
          <a:p>
            <a:endParaRPr lang="nb-NO" sz="2100" dirty="0"/>
          </a:p>
          <a:p>
            <a:endParaRPr lang="nb-NO" sz="2100" dirty="0"/>
          </a:p>
          <a:p>
            <a:endParaRPr lang="nb-NO" dirty="0"/>
          </a:p>
          <a:p>
            <a:endParaRPr lang="nb-NO" sz="2100" dirty="0"/>
          </a:p>
          <a:p>
            <a:endParaRPr lang="nb-NO" dirty="0"/>
          </a:p>
          <a:p>
            <a:endParaRPr lang="nb-NO" sz="21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40506C-0ED4-40A7-9AE9-959F97EB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99D0AB-3B21-4D7F-9731-416B73B7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68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599228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 err="1"/>
              <a:t>Etterspørsselssiden</a:t>
            </a:r>
            <a:r>
              <a:rPr lang="nb-NO" altLang="nb-NO" dirty="0"/>
              <a:t> – Private realinvesteringer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r>
              <a:rPr lang="nb-NO" sz="2100" dirty="0"/>
              <a:t>Faktorer som gjør at det ikke er samsvar mellom faktisk og optimalt investeringsnivå:</a:t>
            </a:r>
          </a:p>
          <a:p>
            <a:pPr lvl="1"/>
            <a:r>
              <a:rPr lang="nb-NO" b="1" dirty="0"/>
              <a:t>Mangel på risikokapital for å finansiere investeringene</a:t>
            </a:r>
          </a:p>
          <a:p>
            <a:pPr lvl="2"/>
            <a:r>
              <a:rPr lang="nb-NO" dirty="0"/>
              <a:t>Banker vil ikke gi lån av ulike årsaker</a:t>
            </a:r>
          </a:p>
          <a:p>
            <a:pPr lvl="1"/>
            <a:r>
              <a:rPr lang="nb-NO" b="1" dirty="0"/>
              <a:t>Risiko</a:t>
            </a:r>
          </a:p>
          <a:p>
            <a:pPr lvl="2"/>
            <a:r>
              <a:rPr lang="nb-NO" dirty="0"/>
              <a:t>Bedrifter kan ha høy risikoaversjon</a:t>
            </a:r>
          </a:p>
          <a:p>
            <a:pPr lvl="1"/>
            <a:r>
              <a:rPr lang="nb-NO" b="1" dirty="0"/>
              <a:t>Mangel på kapasitet på tilbudssiden</a:t>
            </a:r>
          </a:p>
          <a:p>
            <a:pPr lvl="2"/>
            <a:r>
              <a:rPr lang="nb-NO" dirty="0"/>
              <a:t>Mangel på materialer og arbeidskraft</a:t>
            </a:r>
          </a:p>
          <a:p>
            <a:pPr lvl="1"/>
            <a:r>
              <a:rPr lang="nb-NO" b="1" dirty="0"/>
              <a:t>Ulike former for tregheter</a:t>
            </a:r>
          </a:p>
          <a:p>
            <a:pPr lvl="2"/>
            <a:r>
              <a:rPr lang="nb-NO" dirty="0"/>
              <a:t>Planlegging, beslutninger osv. tar tid</a:t>
            </a:r>
          </a:p>
          <a:p>
            <a:endParaRPr lang="nb-NO" sz="2100" dirty="0"/>
          </a:p>
          <a:p>
            <a:endParaRPr lang="nb-NO" dirty="0"/>
          </a:p>
          <a:p>
            <a:endParaRPr lang="nb-NO" sz="2100" dirty="0"/>
          </a:p>
          <a:p>
            <a:endParaRPr lang="nb-NO" dirty="0"/>
          </a:p>
          <a:p>
            <a:endParaRPr lang="nb-NO" sz="21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2D0A5E-1A2A-4BE6-AA0F-93D98282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8F64D-1B64-4122-B91C-335D958B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69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15899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Hva er n</a:t>
            </a:r>
            <a:r>
              <a:rPr lang="nb-NO" altLang="nb-NO" sz="3600" dirty="0"/>
              <a:t>asjonalregnskapet?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altLang="nb-NO" sz="2800" dirty="0"/>
              <a:t>Fra </a:t>
            </a:r>
            <a:r>
              <a:rPr lang="nb-NO" altLang="nb-NO" sz="2800" dirty="0">
                <a:hlinkClick r:id="rId2"/>
              </a:rPr>
              <a:t>SSB</a:t>
            </a:r>
            <a:r>
              <a:rPr lang="nb-NO" altLang="nb-NO" sz="2800" dirty="0"/>
              <a:t>:</a:t>
            </a:r>
          </a:p>
          <a:p>
            <a:pPr lvl="1"/>
            <a:r>
              <a:rPr lang="nb-NO" altLang="nb-NO" sz="2500" dirty="0"/>
              <a:t>Et </a:t>
            </a:r>
            <a:r>
              <a:rPr lang="nb-NO" altLang="nb-NO" sz="2500" i="1" dirty="0"/>
              <a:t>avstemt og helhetlig</a:t>
            </a:r>
            <a:r>
              <a:rPr lang="nb-NO" altLang="nb-NO" sz="2500" dirty="0"/>
              <a:t> bilde av </a:t>
            </a:r>
            <a:r>
              <a:rPr lang="nb-NO" altLang="nb-NO" sz="2500" i="1" dirty="0"/>
              <a:t>samfunnsøkonomien</a:t>
            </a:r>
          </a:p>
          <a:p>
            <a:pPr lvl="1"/>
            <a:r>
              <a:rPr lang="nb-NO" altLang="nb-NO" sz="2500" dirty="0"/>
              <a:t>Beskrivelse av </a:t>
            </a:r>
            <a:r>
              <a:rPr lang="nb-NO" altLang="nb-NO" sz="2500" i="1" dirty="0"/>
              <a:t>transaksjoner mellom ulike deler</a:t>
            </a:r>
            <a:r>
              <a:rPr lang="nb-NO" altLang="nb-NO" sz="2500" dirty="0"/>
              <a:t> av den Norske økonomien</a:t>
            </a:r>
          </a:p>
          <a:p>
            <a:pPr lvl="1"/>
            <a:r>
              <a:rPr lang="nb-NO" altLang="nb-NO" sz="2500" dirty="0"/>
              <a:t>Beskrivelse av </a:t>
            </a:r>
            <a:r>
              <a:rPr lang="nb-NO" altLang="nb-NO" sz="2500" i="1" dirty="0"/>
              <a:t>transaksjoner mellom Norge og utlandet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14284-5EA3-4C32-8897-8674BDD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E7619-7D85-4745-9F52-FED3B4DA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7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0290726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- Offentlig sektor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r>
              <a:rPr lang="nb-NO" sz="2400" dirty="0"/>
              <a:t>Offentlig sektor utgjør en stor andel av BNP i mange land</a:t>
            </a:r>
          </a:p>
          <a:p>
            <a:pPr lvl="1"/>
            <a:r>
              <a:rPr lang="nb-NO" dirty="0"/>
              <a:t>1 av 3 jobber i offentlig sektor i Norge, og s</a:t>
            </a:r>
            <a:r>
              <a:rPr lang="nb-NO" sz="1800" dirty="0"/>
              <a:t>kattenivået utgjør ca. 50% av BN</a:t>
            </a:r>
            <a:r>
              <a:rPr lang="nb-NO" dirty="0"/>
              <a:t>P</a:t>
            </a:r>
          </a:p>
          <a:p>
            <a:r>
              <a:rPr lang="nb-NO" sz="2100" dirty="0"/>
              <a:t>Halvparten av offentlige inntekter tilbakeføres til privat sektor i Norge</a:t>
            </a:r>
          </a:p>
          <a:p>
            <a:pPr lvl="1"/>
            <a:r>
              <a:rPr lang="nb-NO" dirty="0"/>
              <a:t>Trygdeordninger, sykepenger osv.</a:t>
            </a:r>
          </a:p>
          <a:p>
            <a:r>
              <a:rPr lang="nb-NO" dirty="0"/>
              <a:t>Resten er </a:t>
            </a:r>
            <a:r>
              <a:rPr lang="nb-NO" i="1" dirty="0"/>
              <a:t>velferdsproduksjon</a:t>
            </a:r>
            <a:r>
              <a:rPr lang="nb-NO" dirty="0"/>
              <a:t>, i.e. offentlig forbruk og investering</a:t>
            </a:r>
          </a:p>
          <a:p>
            <a:pPr lvl="1"/>
            <a:r>
              <a:rPr lang="nb-NO" dirty="0"/>
              <a:t>Sektorer inkluderer helsevesenet, utdanning, samferdsel, politi og forsvar</a:t>
            </a:r>
          </a:p>
          <a:p>
            <a:r>
              <a:rPr lang="nb-NO" dirty="0"/>
              <a:t>Staten er kan også være eier av store deler av næringslivet (Vinmonopolet, Yara, DNB </a:t>
            </a:r>
            <a:r>
              <a:rPr lang="nb-NO" dirty="0" err="1"/>
              <a:t>Equinor</a:t>
            </a:r>
            <a:r>
              <a:rPr lang="nb-NO" dirty="0"/>
              <a:t> osv.)</a:t>
            </a:r>
          </a:p>
          <a:p>
            <a:r>
              <a:rPr lang="nb-NO" dirty="0"/>
              <a:t>Vi ser bort fra denne offentlige forretningsdriften i modelleringen</a:t>
            </a:r>
          </a:p>
          <a:p>
            <a:endParaRPr lang="nb-NO" sz="2100" dirty="0"/>
          </a:p>
          <a:p>
            <a:endParaRPr lang="nb-NO" dirty="0"/>
          </a:p>
          <a:p>
            <a:endParaRPr lang="nb-NO" sz="21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B51938-0085-4459-8F7A-A56B6829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9FCC7-F93C-4AE9-A8A3-FCB5105B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70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801201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- Offentlig sektor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r>
              <a:rPr lang="nb-NO" sz="2100" dirty="0"/>
              <a:t>Vi er interessert i statens innvirkning på BNP, som styres av finanspolitikken</a:t>
            </a:r>
          </a:p>
          <a:p>
            <a:r>
              <a:rPr lang="nb-NO" dirty="0"/>
              <a:t>Et sentralt element i finanspolitikk er hvor mye kjøpekraft som inndras via skatt</a:t>
            </a:r>
            <a:endParaRPr lang="nb-NO" sz="2100" dirty="0"/>
          </a:p>
          <a:p>
            <a:r>
              <a:rPr lang="nb-NO" dirty="0"/>
              <a:t>Skatteligning: BT = </a:t>
            </a:r>
            <a:r>
              <a:rPr lang="nb-NO" dirty="0" err="1"/>
              <a:t>t</a:t>
            </a:r>
            <a:r>
              <a:rPr lang="nb-NO" baseline="-25000" dirty="0" err="1"/>
              <a:t>B</a:t>
            </a:r>
            <a:r>
              <a:rPr lang="nb-NO" dirty="0" err="1"/>
              <a:t>Y</a:t>
            </a:r>
            <a:r>
              <a:rPr lang="nb-NO" dirty="0"/>
              <a:t> + T</a:t>
            </a:r>
            <a:r>
              <a:rPr lang="nb-NO" baseline="-25000" dirty="0"/>
              <a:t>B</a:t>
            </a:r>
            <a:r>
              <a:rPr lang="nb-NO" baseline="30000" dirty="0"/>
              <a:t>0</a:t>
            </a:r>
          </a:p>
          <a:p>
            <a:pPr lvl="1"/>
            <a:r>
              <a:rPr lang="nb-NO" dirty="0"/>
              <a:t>BT = Bruttoskatt </a:t>
            </a:r>
          </a:p>
          <a:p>
            <a:pPr lvl="1"/>
            <a:r>
              <a:rPr lang="nb-NO" dirty="0" err="1"/>
              <a:t>t</a:t>
            </a:r>
            <a:r>
              <a:rPr lang="nb-NO" baseline="-25000" dirty="0" err="1"/>
              <a:t>B</a:t>
            </a:r>
            <a:r>
              <a:rPr lang="nb-NO" baseline="-25000" dirty="0"/>
              <a:t> </a:t>
            </a:r>
            <a:r>
              <a:rPr lang="nb-NO" dirty="0"/>
              <a:t> = Skatt avhengig av BNP (eks: inntektskatt, moms etc.)</a:t>
            </a:r>
          </a:p>
          <a:p>
            <a:pPr lvl="1"/>
            <a:r>
              <a:rPr lang="nb-NO" dirty="0"/>
              <a:t>Y = BNP</a:t>
            </a:r>
          </a:p>
          <a:p>
            <a:pPr lvl="1"/>
            <a:r>
              <a:rPr lang="nb-NO" dirty="0"/>
              <a:t>T</a:t>
            </a:r>
            <a:r>
              <a:rPr lang="nb-NO" baseline="-25000" dirty="0"/>
              <a:t>B</a:t>
            </a:r>
            <a:r>
              <a:rPr lang="nb-NO" baseline="30000" dirty="0"/>
              <a:t>0</a:t>
            </a:r>
            <a:r>
              <a:rPr lang="nb-NO" dirty="0"/>
              <a:t>= Skatt uavhengig av BNP (eks: formuesskatt)</a:t>
            </a:r>
          </a:p>
          <a:p>
            <a:r>
              <a:rPr lang="nb-NO" dirty="0"/>
              <a:t>Overføringer fra det offentlige til det private: </a:t>
            </a:r>
            <a:r>
              <a:rPr lang="nb-NO" dirty="0" err="1"/>
              <a:t>TR</a:t>
            </a:r>
            <a:r>
              <a:rPr lang="nb-NO" baseline="-25000" dirty="0" err="1"/>
              <a:t>op</a:t>
            </a:r>
            <a:r>
              <a:rPr lang="nb-NO" dirty="0"/>
              <a:t> = TR</a:t>
            </a:r>
            <a:r>
              <a:rPr lang="nb-NO" baseline="30000" dirty="0"/>
              <a:t>0</a:t>
            </a:r>
            <a:r>
              <a:rPr lang="nb-NO" dirty="0"/>
              <a:t> – </a:t>
            </a:r>
            <a:r>
              <a:rPr lang="nb-NO" dirty="0" err="1"/>
              <a:t>t</a:t>
            </a:r>
            <a:r>
              <a:rPr lang="nb-NO" baseline="-25000" dirty="0" err="1"/>
              <a:t>TR</a:t>
            </a:r>
            <a:r>
              <a:rPr lang="nb-NO" dirty="0" err="1"/>
              <a:t>Y</a:t>
            </a:r>
            <a:endParaRPr lang="nb-NO" dirty="0"/>
          </a:p>
          <a:p>
            <a:pPr lvl="1"/>
            <a:r>
              <a:rPr lang="nb-NO" dirty="0" err="1"/>
              <a:t>TR</a:t>
            </a:r>
            <a:r>
              <a:rPr lang="nb-NO" baseline="-25000" dirty="0" err="1"/>
              <a:t>op</a:t>
            </a:r>
            <a:r>
              <a:rPr lang="nb-NO" dirty="0"/>
              <a:t> = TR</a:t>
            </a:r>
            <a:r>
              <a:rPr lang="nb-NO" baseline="-25000" dirty="0"/>
              <a:t>0</a:t>
            </a:r>
            <a:r>
              <a:rPr lang="nb-NO" dirty="0"/>
              <a:t> - </a:t>
            </a:r>
            <a:r>
              <a:rPr lang="nb-NO" dirty="0" err="1"/>
              <a:t>t</a:t>
            </a:r>
            <a:r>
              <a:rPr lang="nb-NO" baseline="-25000" dirty="0" err="1"/>
              <a:t>TR</a:t>
            </a:r>
            <a:r>
              <a:rPr lang="nb-NO" dirty="0" err="1"/>
              <a:t>Y</a:t>
            </a:r>
            <a:endParaRPr lang="nb-NO" dirty="0"/>
          </a:p>
          <a:p>
            <a:pPr lvl="1"/>
            <a:r>
              <a:rPr lang="nb-NO" dirty="0"/>
              <a:t>TR</a:t>
            </a:r>
            <a:r>
              <a:rPr lang="nb-NO" baseline="30000" dirty="0"/>
              <a:t>0</a:t>
            </a:r>
            <a:r>
              <a:rPr lang="nb-NO" dirty="0"/>
              <a:t> = Overføringer uavhengige av BNP</a:t>
            </a:r>
          </a:p>
          <a:p>
            <a:pPr lvl="1"/>
            <a:r>
              <a:rPr lang="nb-NO" dirty="0" err="1"/>
              <a:t>t</a:t>
            </a:r>
            <a:r>
              <a:rPr lang="nb-NO" baseline="-25000" dirty="0" err="1"/>
              <a:t>TR</a:t>
            </a:r>
            <a:r>
              <a:rPr lang="nb-NO" baseline="-25000" dirty="0"/>
              <a:t> </a:t>
            </a:r>
            <a:r>
              <a:rPr lang="nb-NO" dirty="0"/>
              <a:t>=  Overføringer avhengige av BNP</a:t>
            </a:r>
          </a:p>
          <a:p>
            <a:pPr lvl="1"/>
            <a:r>
              <a:rPr lang="nb-NO" dirty="0"/>
              <a:t>Y = BNP</a:t>
            </a:r>
          </a:p>
          <a:p>
            <a:endParaRPr lang="nb-NO" dirty="0"/>
          </a:p>
          <a:p>
            <a:endParaRPr lang="nb-NO" sz="21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56039D-762C-468C-9056-C7CF2680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6AFA1-2031-4E39-B94A-DC7E9D6B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71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130569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- Offentlig sektor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pPr algn="ctr"/>
            <a:r>
              <a:rPr lang="nb-NO" dirty="0"/>
              <a:t>Nettoskatt er differansen mellom bruttoskatt og offentlige overføringer til privat sektor: T = BT – TR</a:t>
            </a:r>
            <a:r>
              <a:rPr lang="nb-NO" baseline="-25000" dirty="0"/>
              <a:t>op</a:t>
            </a:r>
            <a:r>
              <a:rPr lang="nb-NO" dirty="0"/>
              <a:t> = t</a:t>
            </a:r>
            <a:r>
              <a:rPr lang="nb-NO" baseline="-25000" dirty="0"/>
              <a:t>TR</a:t>
            </a:r>
            <a:r>
              <a:rPr lang="nb-NO" dirty="0"/>
              <a:t>Y + t</a:t>
            </a:r>
            <a:r>
              <a:rPr lang="nb-NO" baseline="-25000" dirty="0"/>
              <a:t>B</a:t>
            </a:r>
            <a:r>
              <a:rPr lang="nb-NO" dirty="0"/>
              <a:t>Y + T</a:t>
            </a:r>
            <a:r>
              <a:rPr lang="nb-NO" baseline="-25000" dirty="0"/>
              <a:t>B</a:t>
            </a:r>
            <a:r>
              <a:rPr lang="nb-NO" baseline="30000" dirty="0"/>
              <a:t>0 - </a:t>
            </a:r>
            <a:r>
              <a:rPr lang="nb-NO" dirty="0"/>
              <a:t>TR</a:t>
            </a:r>
            <a:r>
              <a:rPr lang="nb-NO" baseline="30000" dirty="0"/>
              <a:t>0</a:t>
            </a:r>
            <a:r>
              <a:rPr lang="nb-NO" dirty="0"/>
              <a:t> = tY + T</a:t>
            </a:r>
            <a:r>
              <a:rPr lang="nb-NO" baseline="30000" dirty="0"/>
              <a:t>0</a:t>
            </a:r>
          </a:p>
          <a:p>
            <a:r>
              <a:rPr lang="nb-NO" dirty="0"/>
              <a:t>t er skattesats og T</a:t>
            </a:r>
            <a:r>
              <a:rPr lang="nb-NO" baseline="30000" dirty="0"/>
              <a:t>0</a:t>
            </a:r>
            <a:r>
              <a:rPr lang="nb-NO" dirty="0"/>
              <a:t> er skatt uavhengig av BNP</a:t>
            </a:r>
          </a:p>
          <a:p>
            <a:r>
              <a:rPr lang="nb-NO" dirty="0"/>
              <a:t>Den offentlige primære budsjettbalanse B er offentlige nettoinntekter T minus offentlig etterspørsel G (der G = C</a:t>
            </a:r>
            <a:r>
              <a:rPr lang="nb-NO" baseline="-25000" dirty="0"/>
              <a:t>0</a:t>
            </a:r>
            <a:r>
              <a:rPr lang="nb-NO" dirty="0"/>
              <a:t> + I</a:t>
            </a:r>
            <a:r>
              <a:rPr lang="nb-NO" baseline="-25000" dirty="0"/>
              <a:t>0</a:t>
            </a:r>
            <a:r>
              <a:rPr lang="nb-NO" dirty="0"/>
              <a:t>) når vi ser bort fra offentlig kapitalslit og offentlige renteinntekter. Dvs: B = T – G</a:t>
            </a:r>
          </a:p>
          <a:p>
            <a:pPr lvl="1"/>
            <a:r>
              <a:rPr lang="nb-NO" dirty="0"/>
              <a:t>T=G gir balanse i det offentlige budsjettet</a:t>
            </a:r>
          </a:p>
          <a:p>
            <a:pPr lvl="1"/>
            <a:r>
              <a:rPr lang="nb-NO" dirty="0"/>
              <a:t>T&gt;G innebærer kontraktiv finanspolitikk, privat kjøpekraft blir redusert</a:t>
            </a:r>
          </a:p>
          <a:p>
            <a:pPr lvl="1"/>
            <a:r>
              <a:rPr lang="nb-NO" dirty="0"/>
              <a:t>T&lt;G innebærer ekspansiv finanspolitikk, privat kjøpekraft blir økt </a:t>
            </a:r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  <a:p>
            <a:endParaRPr lang="nb-NO" baseline="30000" dirty="0"/>
          </a:p>
          <a:p>
            <a:endParaRPr lang="nb-NO" sz="2100" dirty="0"/>
          </a:p>
          <a:p>
            <a:endParaRPr lang="nb-NO" dirty="0"/>
          </a:p>
          <a:p>
            <a:endParaRPr lang="nb-NO" sz="21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CA8C6A-3283-4EC3-B190-B0041073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0F752-EE01-480A-AB27-58CD5E34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72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4258708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nb-NO" altLang="nb-NO" dirty="0"/>
            </a:br>
            <a:r>
              <a:rPr lang="nb-NO" altLang="nb-NO" dirty="0"/>
              <a:t>Etterspørselssiden - Offentlig sektor</a:t>
            </a:r>
          </a:p>
        </p:txBody>
      </p:sp>
      <p:sp>
        <p:nvSpPr>
          <p:cNvPr id="3078" name="Content Placeholder 2">
            <a:extLst>
              <a:ext uri="{FF2B5EF4-FFF2-40B4-BE49-F238E27FC236}">
                <a16:creationId xmlns:a16="http://schemas.microsoft.com/office/drawing/2014/main" id="{F96B3269-B2A3-41F9-A407-7F3D1CF8D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nb-NO" dirty="0"/>
              <a:t>G, t og T</a:t>
            </a:r>
            <a:r>
              <a:rPr lang="nb-NO" baseline="30000" dirty="0"/>
              <a:t>0 </a:t>
            </a:r>
            <a:r>
              <a:rPr lang="nb-NO" dirty="0"/>
              <a:t>settes av det offentlige og bestemmer helning og beliggenhet på </a:t>
            </a:r>
            <a:r>
              <a:rPr lang="nb-NO" dirty="0" err="1"/>
              <a:t>budjsettbalansekruven</a:t>
            </a:r>
            <a:endParaRPr lang="nb-NO" dirty="0"/>
          </a:p>
          <a:p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Ypot</a:t>
            </a:r>
            <a:r>
              <a:rPr lang="en-US" dirty="0"/>
              <a:t> </a:t>
            </a:r>
            <a:r>
              <a:rPr lang="en-US" dirty="0" err="1"/>
              <a:t>finner</a:t>
            </a:r>
            <a:r>
              <a:rPr lang="en-US" dirty="0"/>
              <a:t> vi den </a:t>
            </a:r>
            <a:r>
              <a:rPr lang="en-US" dirty="0" err="1"/>
              <a:t>konjunkturuavhengig</a:t>
            </a:r>
            <a:r>
              <a:rPr lang="en-US" dirty="0"/>
              <a:t> </a:t>
            </a:r>
            <a:r>
              <a:rPr lang="en-US" dirty="0" err="1"/>
              <a:t>budsjettbalansen</a:t>
            </a:r>
            <a:r>
              <a:rPr lang="en-US" dirty="0"/>
              <a:t> </a:t>
            </a:r>
            <a:r>
              <a:rPr lang="en-US" dirty="0" err="1"/>
              <a:t>Bpot</a:t>
            </a:r>
            <a:endParaRPr lang="en-US" dirty="0"/>
          </a:p>
          <a:p>
            <a:pPr lvl="1"/>
            <a:r>
              <a:rPr lang="en-US" dirty="0"/>
              <a:t>I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tilfellet</a:t>
            </a:r>
            <a:r>
              <a:rPr lang="en-US" dirty="0"/>
              <a:t> er det </a:t>
            </a:r>
            <a:r>
              <a:rPr lang="en-US" dirty="0" err="1"/>
              <a:t>overskudd</a:t>
            </a:r>
            <a:endParaRPr lang="en-US" dirty="0"/>
          </a:p>
          <a:p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konjunkturnedgang</a:t>
            </a:r>
            <a:r>
              <a:rPr lang="en-US" dirty="0"/>
              <a:t> </a:t>
            </a:r>
            <a:r>
              <a:rPr lang="en-US" dirty="0" err="1"/>
              <a:t>tiltar</a:t>
            </a:r>
            <a:r>
              <a:rPr lang="en-US" dirty="0"/>
              <a:t> </a:t>
            </a:r>
            <a:r>
              <a:rPr lang="en-US" dirty="0" err="1"/>
              <a:t>arbeidsledighet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balansen</a:t>
            </a:r>
            <a:r>
              <a:rPr lang="en-US" dirty="0"/>
              <a:t> </a:t>
            </a:r>
            <a:r>
              <a:rPr lang="en-US" dirty="0" err="1"/>
              <a:t>forverres</a:t>
            </a:r>
            <a:endParaRPr lang="en-US" dirty="0"/>
          </a:p>
          <a:p>
            <a:pPr lvl="1"/>
            <a:r>
              <a:rPr lang="en-US" dirty="0" err="1"/>
              <a:t>Resultat</a:t>
            </a:r>
            <a:r>
              <a:rPr lang="en-US" dirty="0"/>
              <a:t> av </a:t>
            </a:r>
            <a:r>
              <a:rPr lang="en-US" dirty="0" err="1"/>
              <a:t>høyere</a:t>
            </a:r>
            <a:r>
              <a:rPr lang="en-US" dirty="0"/>
              <a:t> </a:t>
            </a:r>
            <a:r>
              <a:rPr lang="en-US" dirty="0" err="1"/>
              <a:t>overføringer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BAA97-A0C1-46F9-BB88-1464ADE7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763110"/>
            <a:ext cx="5384800" cy="4200144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D50A2-FEC7-4D18-9243-83BFCADD4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DCC83-B198-4161-BA0D-9AF394B4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73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4090538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- Offentlig sektor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263352" y="1628800"/>
            <a:ext cx="10873208" cy="4525963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r>
              <a:rPr lang="nb-NO" dirty="0"/>
              <a:t>Tar vi med renteutgifter koplet til offentlig gjeld, vil utrykket for samlet offentlig budsjettbalanse være: B</a:t>
            </a:r>
            <a:r>
              <a:rPr lang="nb-NO" baseline="-25000" dirty="0"/>
              <a:t>tot</a:t>
            </a:r>
            <a:r>
              <a:rPr lang="nb-NO" dirty="0"/>
              <a:t> = T – G – (1/100)i</a:t>
            </a:r>
            <a:r>
              <a:rPr lang="nb-NO" baseline="-25000" dirty="0"/>
              <a:t>0</a:t>
            </a:r>
            <a:r>
              <a:rPr lang="nb-NO" dirty="0"/>
              <a:t>*DB hvor DB er offentlig gjeld</a:t>
            </a:r>
            <a:endParaRPr lang="nb-NO" baseline="30000" dirty="0"/>
          </a:p>
          <a:p>
            <a:endParaRPr lang="nb-NO" baseline="30000" dirty="0"/>
          </a:p>
          <a:p>
            <a:r>
              <a:rPr lang="nb-NO" dirty="0"/>
              <a:t>Mange land i Sør-Europa har stor offentlig gjeld og må ha et stort budsjettoverskudd i primærbudsjettbalansen og å sikre at total budsjettbalanse går i 0</a:t>
            </a:r>
          </a:p>
          <a:p>
            <a:endParaRPr lang="nb-NO" baseline="30000" dirty="0"/>
          </a:p>
          <a:p>
            <a:endParaRPr lang="nb-NO" sz="2100" dirty="0"/>
          </a:p>
          <a:p>
            <a:endParaRPr lang="nb-NO" dirty="0"/>
          </a:p>
          <a:p>
            <a:endParaRPr lang="nb-NO" sz="21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36C86-42C6-4229-8056-AF3AA986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33DAB-2BF2-4D8F-A0DF-3E8AD2A5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74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964485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– Import og eksport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191344" y="1700808"/>
            <a:ext cx="10873208" cy="4464496"/>
          </a:xfrm>
        </p:spPr>
        <p:txBody>
          <a:bodyPr/>
          <a:lstStyle/>
          <a:p>
            <a:r>
              <a:rPr lang="nb-NO" sz="2000" dirty="0"/>
              <a:t>Handel med utlandet er motivert av ideen om </a:t>
            </a:r>
            <a:r>
              <a:rPr lang="nb-NO" sz="2000" b="1" dirty="0"/>
              <a:t>komparativt fortrinn</a:t>
            </a:r>
            <a:r>
              <a:rPr lang="nb-NO" sz="2000" dirty="0"/>
              <a:t>: noen land har fortrinn ved produksjon av visse varer </a:t>
            </a:r>
          </a:p>
          <a:p>
            <a:r>
              <a:rPr lang="nb-NO" sz="2000" dirty="0"/>
              <a:t>Handel mellom land vil dermed føre til en internasjonal arbeidsfordeling som gir en vinn-vinn situasjon</a:t>
            </a:r>
          </a:p>
          <a:p>
            <a:r>
              <a:rPr lang="nb-NO" sz="2000" dirty="0"/>
              <a:t>Faktorer som forklarer komparative fortrinn og danner grunnlaget for internasjonal arbeidsdeling:</a:t>
            </a:r>
          </a:p>
          <a:p>
            <a:pPr lvl="1"/>
            <a:r>
              <a:rPr lang="nb-NO" b="1" dirty="0"/>
              <a:t>Ulik tilgang på arbeidskraft og kapital</a:t>
            </a:r>
          </a:p>
          <a:p>
            <a:pPr lvl="1"/>
            <a:r>
              <a:rPr lang="nb-NO" b="1" dirty="0"/>
              <a:t>Forskjeller i kunnskaper og kompetanse</a:t>
            </a:r>
          </a:p>
          <a:p>
            <a:pPr lvl="1"/>
            <a:r>
              <a:rPr lang="nb-NO" b="1" dirty="0"/>
              <a:t>Stordriftsfordeler</a:t>
            </a:r>
          </a:p>
          <a:p>
            <a:pPr lvl="1"/>
            <a:r>
              <a:rPr lang="nb-NO" b="1" dirty="0"/>
              <a:t>Naturgitte forhold</a:t>
            </a:r>
          </a:p>
          <a:p>
            <a:pPr lvl="1"/>
            <a:r>
              <a:rPr lang="nb-NO" b="1" dirty="0"/>
              <a:t>Differensierte produkter</a:t>
            </a:r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77EBAD-D209-4B30-984F-31B60CDC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DC4D1-EEB9-4CBA-9B33-8DAE2508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75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3230703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nb-NO" altLang="nb-NO" dirty="0"/>
            </a:br>
            <a:r>
              <a:rPr lang="nb-NO" altLang="nb-NO" sz="3300" dirty="0"/>
              <a:t>Etterspørselssiden – Import og eksport</a:t>
            </a:r>
          </a:p>
        </p:txBody>
      </p:sp>
      <p:sp>
        <p:nvSpPr>
          <p:cNvPr id="5" name="Plassholder for innhol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/>
          </a:bodyPr>
          <a:lstStyle/>
          <a:p>
            <a:r>
              <a:rPr lang="nb-NO" dirty="0"/>
              <a:t>Nivået på eksport og import er avhengig av verdensmarkedsprisen</a:t>
            </a:r>
          </a:p>
          <a:p>
            <a:r>
              <a:rPr lang="nb-NO" dirty="0"/>
              <a:t>Norge tilbyr og etterspør både laks og møbler</a:t>
            </a:r>
          </a:p>
          <a:p>
            <a:r>
              <a:rPr lang="nb-NO" dirty="0" err="1"/>
              <a:t>P</a:t>
            </a:r>
            <a:r>
              <a:rPr lang="nb-NO" baseline="-25000" dirty="0" err="1"/>
              <a:t>l</a:t>
            </a:r>
            <a:r>
              <a:rPr lang="nb-NO" dirty="0"/>
              <a:t>* og </a:t>
            </a:r>
            <a:r>
              <a:rPr lang="nb-NO" dirty="0" err="1"/>
              <a:t>P</a:t>
            </a:r>
            <a:r>
              <a:rPr lang="nb-NO" baseline="-25000" dirty="0" err="1"/>
              <a:t>m</a:t>
            </a:r>
            <a:r>
              <a:rPr lang="nb-NO" dirty="0"/>
              <a:t>* er hhv. verdensmarkedsprisene</a:t>
            </a:r>
          </a:p>
          <a:p>
            <a:r>
              <a:rPr lang="nb-NO" dirty="0"/>
              <a:t>Norge kan tilby mer laks og mindre møbler ved prisene enn innenlands etterspørsel</a:t>
            </a:r>
          </a:p>
          <a:p>
            <a:r>
              <a:rPr lang="nb-NO" dirty="0"/>
              <a:t>Forskjellen går til hhv. eksport og import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03A9454-B9D0-4A25-8239-C5892B79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58486" y="1600201"/>
            <a:ext cx="386302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DDE5A8-E1D5-48CB-803A-FF1DCD6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DD0B5-4909-4131-B8BE-1DB77E50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76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929270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7C5D-4E15-41F4-BB36-37F288FE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b-NO" altLang="nb-NO" dirty="0"/>
            </a:br>
            <a:r>
              <a:rPr lang="nb-NO" altLang="nb-NO" sz="4000" dirty="0"/>
              <a:t>Etterspørselssiden – Import og eksport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93FBE-536B-4362-AF3A-2A7772E8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7E237-2F8E-4540-80AE-53597D3D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77</a:t>
            </a:fld>
            <a:endParaRPr lang="nb-NO" altLang="nb-NO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30F4E7-2E6B-4284-B507-DF28D7205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Vi antar faste priser, og gjør følgende forenklinger og forutsetninger</a:t>
            </a:r>
          </a:p>
          <a:p>
            <a:pPr lvl="1"/>
            <a:r>
              <a:rPr lang="nb-NO" dirty="0"/>
              <a:t>Eksporten er avhengig av internasjonal etterspørsel</a:t>
            </a:r>
          </a:p>
          <a:p>
            <a:pPr lvl="1"/>
            <a:r>
              <a:rPr lang="nb-NO" dirty="0"/>
              <a:t>Importen er avhengig av innenlandsk etterspørsel</a:t>
            </a:r>
          </a:p>
          <a:p>
            <a:pPr lvl="1"/>
            <a:r>
              <a:rPr lang="nb-NO" dirty="0"/>
              <a:t>Den viktigste forklaringsfaktoren er innenlandsk kjøpekraft representert ved BNP</a:t>
            </a:r>
          </a:p>
          <a:p>
            <a:pPr lvl="1"/>
            <a:r>
              <a:rPr lang="nb-NO" dirty="0"/>
              <a:t>Vi ser bort fra valutaendringer (tas inn senere i kurset)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1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4000" dirty="0"/>
              <a:t>Etterspørselssiden – Import og eksport</a:t>
            </a:r>
            <a:endParaRPr lang="nb-NO" altLang="nb-NO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259632"/>
                <a:ext cx="11856640" cy="258174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nb-NO" sz="2400" dirty="0"/>
              </a:p>
              <a:p>
                <a:r>
                  <a:rPr lang="nb-NO" sz="2400" dirty="0"/>
                  <a:t>Vi bruker den enkle relasjonen for nettoeksport (handelsbalansen): </a:t>
                </a:r>
              </a:p>
              <a:p>
                <a:pPr marL="0" indent="0" algn="ctr">
                  <a:buNone/>
                </a:pPr>
                <a:r>
                  <a:rPr lang="nb-NO" sz="2400" dirty="0"/>
                  <a:t>NX = X – IM = </a:t>
                </a:r>
                <a:r>
                  <a:rPr lang="nb-NO" sz="2400" dirty="0" err="1"/>
                  <a:t>X</a:t>
                </a:r>
                <a:r>
                  <a:rPr lang="nb-NO" sz="2400" dirty="0"/>
                  <a:t> – (aY + IM</a:t>
                </a:r>
                <a:r>
                  <a:rPr lang="nb-NO" sz="2400" baseline="30000" dirty="0"/>
                  <a:t>0</a:t>
                </a:r>
                <a:r>
                  <a:rPr lang="nb-NO" sz="2400" dirty="0"/>
                  <a:t>) = (X</a:t>
                </a:r>
                <a:r>
                  <a:rPr lang="nb-NO" sz="2400" baseline="-25000" dirty="0"/>
                  <a:t>x</a:t>
                </a:r>
                <a:r>
                  <a:rPr lang="nb-NO" sz="2400" baseline="30000" dirty="0"/>
                  <a:t>0</a:t>
                </a:r>
                <a:r>
                  <a:rPr lang="nb-NO" sz="2400" dirty="0"/>
                  <a:t> – IM</a:t>
                </a:r>
                <a:r>
                  <a:rPr lang="nb-NO" sz="2400" baseline="30000" dirty="0"/>
                  <a:t>0</a:t>
                </a:r>
                <a:r>
                  <a:rPr lang="nb-NO" sz="2400" dirty="0"/>
                  <a:t>)  – aY = X</a:t>
                </a:r>
                <a:r>
                  <a:rPr lang="nb-NO" sz="2400" baseline="30000" dirty="0"/>
                  <a:t>0</a:t>
                </a:r>
                <a:r>
                  <a:rPr lang="nb-NO" sz="2400" dirty="0"/>
                  <a:t> - </a:t>
                </a:r>
                <a:r>
                  <a:rPr lang="nb-NO" sz="2400" dirty="0" err="1"/>
                  <a:t>aY</a:t>
                </a:r>
                <a:r>
                  <a:rPr lang="nb-NO" sz="2400" dirty="0"/>
                  <a:t> </a:t>
                </a:r>
              </a:p>
              <a:p>
                <a:r>
                  <a:rPr lang="nb-NO" sz="2400" dirty="0"/>
                  <a:t>X</a:t>
                </a:r>
                <a:r>
                  <a:rPr lang="nb-NO" sz="2400" baseline="30000" dirty="0"/>
                  <a:t>0 </a:t>
                </a:r>
                <a:r>
                  <a:rPr lang="nb-NO" sz="2400" dirty="0"/>
                  <a:t>bestemmer eksporten, og antas konstant (på kort sikt) dersom IM</a:t>
                </a:r>
                <a:r>
                  <a:rPr lang="nb-NO" sz="2400" baseline="30000" dirty="0"/>
                  <a:t>0</a:t>
                </a:r>
                <a:r>
                  <a:rPr lang="nb-NO" sz="2400" dirty="0"/>
                  <a:t> er lik null</a:t>
                </a:r>
              </a:p>
              <a:p>
                <a:pPr lvl="1"/>
                <a:r>
                  <a:rPr lang="nb-NO" sz="2100" dirty="0"/>
                  <a:t>Avhenger ikke av BNP, er kun avhengig av utenlandsk etterspørsel</a:t>
                </a:r>
              </a:p>
              <a:p>
                <a:r>
                  <a:rPr lang="nb-NO" sz="2400" dirty="0"/>
                  <a:t>a er her den marginale importraten og viser hvor stor andel av BNP som går til import (Norge, ca 50%)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𝐼𝑀</m:t>
                          </m:r>
                        </m:num>
                        <m:den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𝑒𝑙𝑙𝑒𝑟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𝑁𝑋</m:t>
                          </m:r>
                        </m:num>
                        <m:den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b-NO" dirty="0"/>
              </a:p>
              <a:p>
                <a:endParaRPr lang="nb-NO" sz="2100" dirty="0"/>
              </a:p>
              <a:p>
                <a:endParaRPr lang="nb-NO" sz="2400" dirty="0"/>
              </a:p>
            </p:txBody>
          </p:sp>
        </mc:Choice>
        <mc:Fallback xmlns="">
          <p:sp>
            <p:nvSpPr>
              <p:cNvPr id="5" name="Plassholder for inn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259632"/>
                <a:ext cx="11856640" cy="2581747"/>
              </a:xfrm>
              <a:blipFill>
                <a:blip r:embed="rId2"/>
                <a:stretch>
                  <a:fillRect l="-668" b="-39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4318F7-A618-4B45-904D-2B91D227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B93BE-0FDE-475F-9048-43E9E41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78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778462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nb-NO" altLang="nb-NO" dirty="0"/>
            </a:br>
            <a:r>
              <a:rPr lang="nb-NO" altLang="nb-NO"/>
              <a:t>Etterspørselssiden – Import og eksport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42779B8-C316-4C4B-85DB-4CB6901FD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nb-NO" dirty="0"/>
              <a:t>På kort sikt kan eksporten antas som konstant og kun avhengig av utenlandsk etterspørsel</a:t>
            </a:r>
          </a:p>
          <a:p>
            <a:r>
              <a:rPr lang="nb-NO" dirty="0"/>
              <a:t>En økning av BNP vil dermed kun øke import</a:t>
            </a:r>
          </a:p>
          <a:p>
            <a:r>
              <a:rPr lang="nb-NO" dirty="0"/>
              <a:t>Vi får en forverring i vare- og tjenestebalansen ovenfor utlandet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17FEC-FB08-4483-85E4-203843B0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226853"/>
            <a:ext cx="5384800" cy="3272659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BB566-4532-4639-9B41-7B1EA9E8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838" y="6424613"/>
            <a:ext cx="51403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nb-NO"/>
              <a:t>TIØ4105 Industriell økonomisk styring  Uke 10</a:t>
            </a:r>
            <a:endParaRPr lang="nn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95A716-4E92-4294-A706-F8A10294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4613"/>
            <a:ext cx="609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B0978F-B777-4147-928D-770026208116}" type="slidenum">
              <a:rPr lang="nb-NO" altLang="nb-NO" smtClean="0"/>
              <a:pPr>
                <a:spcAft>
                  <a:spcPts val="600"/>
                </a:spcAft>
                <a:defRPr/>
              </a:pPr>
              <a:t>79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9402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tel 1">
            <a:extLst>
              <a:ext uri="{FF2B5EF4-FFF2-40B4-BE49-F238E27FC236}">
                <a16:creationId xmlns:a16="http://schemas.microsoft.com/office/drawing/2014/main" id="{D2D18DE7-E4DF-49A8-8A99-986A8AC1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Hva er nasjonalregnskapet?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215FAC-7555-4972-B4A1-0CC0219F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C223F6-1AFD-4315-963A-682FC809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8</a:t>
            </a:fld>
            <a:endParaRPr lang="nb-NO" alt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FAB9C-40E9-48E3-989D-66766650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1628800"/>
            <a:ext cx="5256584" cy="46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740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i økonomien </a:t>
            </a:r>
            <a:br>
              <a:rPr lang="nb-NO" altLang="nb-NO" dirty="0"/>
            </a:br>
            <a:r>
              <a:rPr lang="nb-NO" altLang="nb-NO" dirty="0"/>
              <a:t>(Globalisering av norsk økonomi) 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335360" y="1259632"/>
            <a:ext cx="11856640" cy="2581747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endParaRPr lang="nb-NO" baseline="30000" dirty="0"/>
          </a:p>
          <a:p>
            <a:r>
              <a:rPr lang="nb-NO" sz="2400" dirty="0"/>
              <a:t>Med globalisering menes en prosess for å redusere barrierene mellom landene</a:t>
            </a:r>
          </a:p>
          <a:p>
            <a:endParaRPr lang="nb-NO" sz="2400" dirty="0"/>
          </a:p>
          <a:p>
            <a:r>
              <a:rPr lang="nb-NO" sz="2400" dirty="0"/>
              <a:t>Globalisering foregår i 3 kanaler:</a:t>
            </a:r>
          </a:p>
          <a:p>
            <a:pPr lvl="1"/>
            <a:r>
              <a:rPr lang="nb-NO" sz="2100" b="1" dirty="0"/>
              <a:t>Handel</a:t>
            </a:r>
          </a:p>
          <a:p>
            <a:pPr lvl="1"/>
            <a:r>
              <a:rPr lang="nb-NO" sz="2100" b="1" dirty="0"/>
              <a:t>Investering (finans- og realinvestering)</a:t>
            </a:r>
          </a:p>
          <a:p>
            <a:pPr lvl="1"/>
            <a:r>
              <a:rPr lang="nb-NO" sz="2100" b="1" dirty="0"/>
              <a:t>Migrasjon</a:t>
            </a:r>
          </a:p>
          <a:p>
            <a:pPr lvl="1"/>
            <a:endParaRPr lang="nb-NO" sz="2100" dirty="0"/>
          </a:p>
          <a:p>
            <a:endParaRPr lang="nb-NO" sz="2400" dirty="0"/>
          </a:p>
          <a:p>
            <a:endParaRPr lang="nb-NO" sz="24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2D13B3-DECA-42B8-8EBF-88E8BBFC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DF61B-A175-4012-9F99-42B543F9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80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3103703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i økonomien </a:t>
            </a:r>
            <a:br>
              <a:rPr lang="nb-NO" altLang="nb-NO" dirty="0"/>
            </a:br>
            <a:r>
              <a:rPr lang="nb-NO" altLang="nb-NO" dirty="0"/>
              <a:t>(Globalisering av norsk økonomi) 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335360" y="1259632"/>
            <a:ext cx="11856640" cy="2581747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endParaRPr lang="nb-NO" baseline="30000" dirty="0"/>
          </a:p>
          <a:p>
            <a:r>
              <a:rPr lang="nb-NO" sz="2400" dirty="0"/>
              <a:t>Virkninger av globalisering:</a:t>
            </a:r>
          </a:p>
          <a:p>
            <a:pPr marL="1066800" lvl="1" indent="-457200">
              <a:buFont typeface="+mj-lt"/>
              <a:buAutoNum type="arabicPeriod"/>
            </a:pPr>
            <a:r>
              <a:rPr lang="nb-NO" sz="2100" dirty="0"/>
              <a:t>Nye organisasjons- og produksjonsmetoder og nye relasjoner mellom økonomi og politikk</a:t>
            </a:r>
          </a:p>
          <a:p>
            <a:pPr marL="1066800" lvl="1" indent="-457200">
              <a:buFont typeface="+mj-lt"/>
              <a:buAutoNum type="arabicPeriod"/>
            </a:pPr>
            <a:r>
              <a:rPr lang="nb-NO" sz="2100" dirty="0"/>
              <a:t>Økt global velstand, men også større fattigdom og ulikheter</a:t>
            </a:r>
          </a:p>
          <a:p>
            <a:pPr marL="1066800" lvl="1" indent="-457200">
              <a:buFont typeface="+mj-lt"/>
              <a:buAutoNum type="arabicPeriod"/>
            </a:pPr>
            <a:r>
              <a:rPr lang="nb-NO" sz="2100" dirty="0"/>
              <a:t>Tiltagende spenning mellom økonomi og demokratiske beslutningsprosesser</a:t>
            </a:r>
          </a:p>
          <a:p>
            <a:pPr marL="1066800" lvl="1" indent="-457200">
              <a:buFont typeface="+mj-lt"/>
              <a:buAutoNum type="arabicPeriod"/>
            </a:pPr>
            <a:r>
              <a:rPr lang="nb-NO" sz="2100" dirty="0"/>
              <a:t>De nasjonale økonomiene er blitt mer integrerte og avhengige av hverandre</a:t>
            </a:r>
          </a:p>
          <a:p>
            <a:pPr marL="1066800" lvl="1" indent="-457200">
              <a:buFont typeface="+mj-lt"/>
              <a:buAutoNum type="arabicPeriod"/>
            </a:pPr>
            <a:r>
              <a:rPr lang="nb-NO" sz="2100" dirty="0"/>
              <a:t>Økonomiene er blitt mer sårbare for hva som skjer i andre land. Internasjonale sykluser slår sterkere inn på den innenlandske økonomien</a:t>
            </a:r>
          </a:p>
          <a:p>
            <a:endParaRPr lang="nb-NO" sz="2400" dirty="0"/>
          </a:p>
          <a:p>
            <a:pPr lvl="1"/>
            <a:endParaRPr lang="nb-NO" sz="2100" dirty="0"/>
          </a:p>
          <a:p>
            <a:endParaRPr lang="nb-NO" sz="2400" dirty="0"/>
          </a:p>
          <a:p>
            <a:endParaRPr lang="nb-NO" sz="24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B879DC-95AF-4B57-BEE6-0FCA261EE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E9BDA-F81E-4D3A-9F0F-0952C5C1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81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0927162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i økonomien </a:t>
            </a:r>
            <a:br>
              <a:rPr lang="nb-NO" altLang="nb-NO" dirty="0"/>
            </a:br>
            <a:r>
              <a:rPr lang="nb-NO" altLang="nb-NO" dirty="0"/>
              <a:t>(Globalisering av norsk økonomi) </a:t>
            </a:r>
            <a:endParaRPr lang="nb-NO" altLang="nb-NO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22399-9842-4C42-A757-4BC1FB2B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" y="1628800"/>
            <a:ext cx="6091674" cy="4680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A26B38-F5DE-4806-8E6A-3437B105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628800"/>
            <a:ext cx="6206480" cy="47665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036CF7-8927-431C-B0D3-5D7FD7CA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07C1C-3C34-40DB-A059-5C94F426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82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3516404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Etterspørselssiden i økonomien </a:t>
            </a:r>
            <a:br>
              <a:rPr lang="nb-NO" altLang="nb-NO" dirty="0"/>
            </a:br>
            <a:r>
              <a:rPr lang="nb-NO" altLang="nb-NO" dirty="0"/>
              <a:t>(Globalisering av norsk økonomi) 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335360" y="1259632"/>
            <a:ext cx="11856640" cy="2581747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endParaRPr lang="nb-NO" baseline="30000" dirty="0"/>
          </a:p>
          <a:p>
            <a:r>
              <a:rPr lang="nb-NO" sz="2400" dirty="0"/>
              <a:t>Utfordringer:</a:t>
            </a:r>
          </a:p>
          <a:p>
            <a:pPr lvl="1"/>
            <a:r>
              <a:rPr lang="nb-NO" sz="2100" dirty="0"/>
              <a:t>Økt velstand bidrar til større etterspørsel etter tjenester i næringer som ikke konkurrerer med utlandet (skjermet sektor), der en vil oppleve sterk prisvekst (kjøreskoler, hårklipp, taxitjenester etc.)</a:t>
            </a:r>
          </a:p>
          <a:p>
            <a:pPr lvl="1"/>
            <a:r>
              <a:rPr lang="nb-NO" sz="2100" dirty="0"/>
              <a:t>Lavere produktivitetsvekst i skjermet sektor</a:t>
            </a:r>
          </a:p>
          <a:p>
            <a:pPr lvl="1"/>
            <a:r>
              <a:rPr lang="nb-NO" sz="2100" dirty="0"/>
              <a:t>Isteden for at arbeidskraft som ikke er tilpasset etterspørsel går over i annet lønnet arbeid, går mange over i uførhet</a:t>
            </a:r>
          </a:p>
          <a:p>
            <a:pPr lvl="1"/>
            <a:r>
              <a:rPr lang="nb-NO" sz="2100" dirty="0"/>
              <a:t>Svært følsom for økonomiske sjokk (eks. Covid 19 – Utenlandske sesong arbeidstagere kommer ikke inn i Norge)</a:t>
            </a:r>
          </a:p>
          <a:p>
            <a:pPr lvl="1"/>
            <a:endParaRPr lang="nb-NO" sz="2400" dirty="0"/>
          </a:p>
          <a:p>
            <a:pPr lvl="1"/>
            <a:endParaRPr lang="nb-NO" sz="2100" dirty="0"/>
          </a:p>
          <a:p>
            <a:endParaRPr lang="nb-NO" sz="2400" dirty="0"/>
          </a:p>
          <a:p>
            <a:endParaRPr lang="nb-NO" sz="24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26F3FF-609A-422A-B1CA-F6B7B741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F66D5-43B8-4F0E-B4D8-8CA3092D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83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095383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Oppsummering</a:t>
            </a:r>
            <a:endParaRPr lang="nb-NO" altLang="nb-NO" sz="3600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335360" y="1259632"/>
            <a:ext cx="11856640" cy="2581747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r>
              <a:rPr lang="nb-NO" sz="2400" dirty="0"/>
              <a:t>Tilbudssiden</a:t>
            </a:r>
          </a:p>
          <a:p>
            <a:pPr lvl="1"/>
            <a:r>
              <a:rPr lang="nb-NO" sz="2100" dirty="0"/>
              <a:t>Produksjonskapasitet på lang og kort sikt</a:t>
            </a:r>
          </a:p>
          <a:p>
            <a:pPr lvl="1"/>
            <a:r>
              <a:rPr lang="nb-NO" sz="2100" dirty="0"/>
              <a:t>Konjunktursvingninger, arbeidsmarkedet og inflasjon</a:t>
            </a:r>
          </a:p>
          <a:p>
            <a:r>
              <a:rPr lang="nb-NO" sz="2400" dirty="0"/>
              <a:t>Etterspørselssiden</a:t>
            </a:r>
          </a:p>
          <a:p>
            <a:pPr lvl="1"/>
            <a:r>
              <a:rPr lang="nb-NO" sz="2100" dirty="0"/>
              <a:t>Konsumfunksjonen, forhold som påvirker konsum</a:t>
            </a:r>
          </a:p>
          <a:p>
            <a:pPr lvl="1"/>
            <a:r>
              <a:rPr lang="nb-NO" sz="2100" dirty="0"/>
              <a:t>Investeringsfunksjonen, forhold som påvirker investering </a:t>
            </a:r>
          </a:p>
          <a:p>
            <a:pPr lvl="1"/>
            <a:r>
              <a:rPr lang="nb-NO" sz="2100" dirty="0"/>
              <a:t>Offentlig sektor og skatt, finanspolitikk, offentlig budsjettbalanse</a:t>
            </a:r>
          </a:p>
          <a:p>
            <a:pPr lvl="1"/>
            <a:r>
              <a:rPr lang="nb-NO" sz="2100" dirty="0"/>
              <a:t>Nettoeksportfunksjonen, komparative fortrinn</a:t>
            </a:r>
          </a:p>
          <a:p>
            <a:r>
              <a:rPr lang="nb-NO" sz="2400" dirty="0"/>
              <a:t>Konsekvenser av globalisering</a:t>
            </a:r>
          </a:p>
          <a:p>
            <a:r>
              <a:rPr lang="nb-NO" sz="2400" dirty="0"/>
              <a:t>Danner utgangspunkt for økonomiske modeller i neste kapittel (merk at vi forenkler med å begrense antall variable og velge linære sammenhenger)</a:t>
            </a:r>
          </a:p>
          <a:p>
            <a:endParaRPr lang="nb-NO" sz="2400" dirty="0"/>
          </a:p>
          <a:p>
            <a:pPr lvl="1"/>
            <a:endParaRPr lang="nb-NO" sz="2100" dirty="0"/>
          </a:p>
          <a:p>
            <a:endParaRPr lang="nb-NO" sz="2400" dirty="0"/>
          </a:p>
          <a:p>
            <a:endParaRPr lang="nb-NO" sz="2400" dirty="0"/>
          </a:p>
          <a:p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0178DD-8A07-4945-8CEB-1F4D20CA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56D51-47FA-4722-B946-E81F2E6E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84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30101974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dirty="0"/>
              <a:t>Oppgave </a:t>
            </a:r>
            <a:endParaRPr lang="nb-NO" altLang="nb-NO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1A791-86F6-4FD1-A914-FF807C51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" y="1628800"/>
            <a:ext cx="4710269" cy="4768729"/>
          </a:xfrm>
          <a:prstGeom prst="rect">
            <a:avLst/>
          </a:prstGeom>
        </p:spPr>
      </p:pic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338BAD6C-3E9C-4424-BA3B-5D86CA7AA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848" y="1166018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nb-NO" sz="2400" dirty="0"/>
          </a:p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rgbClr val="EAEAEA"/>
                </a:solidFill>
              </a:rPr>
              <a:t>Hva blir offentlig kjøp av varer og tjenester?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rgbClr val="EAEAEA"/>
                </a:solidFill>
              </a:rPr>
              <a:t>Hva blir rente- og stønadsbalansen?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rgbClr val="EAEAEA"/>
                </a:solidFill>
              </a:rPr>
              <a:t>Hva blir BNP (brutto nasjonalprodukt)?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rgbClr val="EAEAEA"/>
                </a:solidFill>
              </a:rPr>
              <a:t>Hva blir NNP (netto nasjonalprodukt)?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rgbClr val="EAEAEA"/>
                </a:solidFill>
              </a:rPr>
              <a:t>Hva blir handelsbalansen?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rgbClr val="EAEAEA"/>
                </a:solidFill>
              </a:rPr>
              <a:t>Hva blir driftsbalansen?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rgbClr val="EAEAEA"/>
                </a:solidFill>
              </a:rPr>
              <a:t>Hva blir netto finansinvestering?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nettoskatten?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offentlig disponibel inntekt?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offentlig sparing?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Hva blir offentlig budsjettbalanse?</a:t>
            </a:r>
          </a:p>
          <a:p>
            <a:pPr marL="457200" indent="-457200">
              <a:buFont typeface="+mj-lt"/>
              <a:buAutoNum type="arabicPeriod"/>
            </a:pPr>
            <a:endParaRPr lang="nb-NO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93176-E0CE-42E5-A719-55843301C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21E1D-C1CF-44D8-A10F-BF0B430C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85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98857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tel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2111136" cy="1143000"/>
          </a:xfrm>
        </p:spPr>
        <p:txBody>
          <a:bodyPr>
            <a:normAutofit fontScale="90000"/>
          </a:bodyPr>
          <a:lstStyle/>
          <a:p>
            <a:br>
              <a:rPr lang="nb-NO" altLang="nb-NO" dirty="0"/>
            </a:br>
            <a:r>
              <a:rPr lang="nb-NO" altLang="nb-NO" sz="3600" dirty="0"/>
              <a:t>Hva er nasjonalregnskapet?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altLang="nb-NO" sz="2800" dirty="0"/>
              <a:t>Brukes til å analysere utvikling og sammenlikne med andre land</a:t>
            </a:r>
          </a:p>
          <a:p>
            <a:r>
              <a:rPr lang="nb-NO" altLang="nb-NO" sz="2800" dirty="0"/>
              <a:t>Internasjonale standarder bestemmer utforming</a:t>
            </a:r>
          </a:p>
          <a:p>
            <a:r>
              <a:rPr lang="nb-NO" altLang="nb-NO" sz="2800" dirty="0"/>
              <a:t>Uten pålitelige nasjonalregnskapstall ville vi ikke ha hatt tilgang til de nødvendige data for å drive økonomisk overvåkning og politikkstyring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A79EA-E73F-4258-875A-3F87BFE78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TIØ4105 Industriell økonomisk styring  Uke 10</a:t>
            </a:r>
            <a:endParaRPr lang="n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85F4B-F963-43E6-BC01-28E357F9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0978F-B777-4147-928D-770026208116}" type="slidenum">
              <a:rPr lang="nb-NO" altLang="nb-NO" smtClean="0"/>
              <a:pPr>
                <a:defRPr/>
              </a:pPr>
              <a:t>9</a:t>
            </a:fld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651959325"/>
      </p:ext>
    </p:extLst>
  </p:cSld>
  <p:clrMapOvr>
    <a:masterClrMapping/>
  </p:clrMapOvr>
</p:sld>
</file>

<file path=ppt/theme/theme1.xml><?xml version="1.0" encoding="utf-8"?>
<a:theme xmlns:a="http://schemas.openxmlformats.org/drawingml/2006/main" name="NTNU mal - Sondre F Harb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20160820_Introduksjon TIØ4295 Bedøk - Sjur og Sondre</Template>
  <TotalTime>7001</TotalTime>
  <Words>5113</Words>
  <Application>Microsoft Office PowerPoint</Application>
  <PresentationFormat>Widescreen</PresentationFormat>
  <Paragraphs>764</Paragraphs>
  <Slides>85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Cambria Math</vt:lpstr>
      <vt:lpstr>NTNU mal - Sondre F Harbo</vt:lpstr>
      <vt:lpstr>TIØ4105 Industriell Økonomisk Styring</vt:lpstr>
      <vt:lpstr>Oppdatert forelesningsplan</vt:lpstr>
      <vt:lpstr>Nyheter</vt:lpstr>
      <vt:lpstr>Forrige uke</vt:lpstr>
      <vt:lpstr>Denne uken</vt:lpstr>
      <vt:lpstr>PowerPoint Presentation</vt:lpstr>
      <vt:lpstr> Hva er nasjonalregnskapet?</vt:lpstr>
      <vt:lpstr> Hva er nasjonalregnskapet?</vt:lpstr>
      <vt:lpstr> Hva er nasjonalregnskapet?</vt:lpstr>
      <vt:lpstr> Hva er nasjonalregnskapet?</vt:lpstr>
      <vt:lpstr> Verdiskapningen og nasjonalproduktet</vt:lpstr>
      <vt:lpstr> Verdiskapningen og nasjonalproduktet</vt:lpstr>
      <vt:lpstr> BNP i løpende priser</vt:lpstr>
      <vt:lpstr> BNP volumendring</vt:lpstr>
      <vt:lpstr> Hva brukes BNP til? </vt:lpstr>
      <vt:lpstr>BNP per innbygger</vt:lpstr>
      <vt:lpstr>Kjøpekraftsparitet (Purchasing power parity (PPP))</vt:lpstr>
      <vt:lpstr> Noen problemer med BNP som velferdsmål</vt:lpstr>
      <vt:lpstr> Hva produserer vi i Norge?</vt:lpstr>
      <vt:lpstr> Sammenhenger i realøkonomien  (generalbudsjettligningen)</vt:lpstr>
      <vt:lpstr>Sammenliknet med småbruk</vt:lpstr>
      <vt:lpstr> BNP komponentene i Norge</vt:lpstr>
      <vt:lpstr> Utenriksregnskapet</vt:lpstr>
      <vt:lpstr> Utenriksregnskapet</vt:lpstr>
      <vt:lpstr> Utenriksregnskapets bestanddeler</vt:lpstr>
      <vt:lpstr>Utenriksregnskapet – Dobbelt bokholderi</vt:lpstr>
      <vt:lpstr> Utenriksregnskapet - Driftsregnskapet</vt:lpstr>
      <vt:lpstr> Utenriksregnskapet - Finansregnskapet</vt:lpstr>
      <vt:lpstr>Utenriksregnskapet - Sammenhenger</vt:lpstr>
      <vt:lpstr>Utenriksregnskapet - Eksempel</vt:lpstr>
      <vt:lpstr> Utenriksregnskapet </vt:lpstr>
      <vt:lpstr> Utenriksregnskapet </vt:lpstr>
      <vt:lpstr> Inntekt og Sparing</vt:lpstr>
      <vt:lpstr> Inntekt og Sparing</vt:lpstr>
      <vt:lpstr> Inntekt og Sparing</vt:lpstr>
      <vt:lpstr>Spareraten i Norge</vt:lpstr>
      <vt:lpstr> Fordelingen av verdiskapningen i samfunnet</vt:lpstr>
      <vt:lpstr> Litt om internasjonal sammenligning</vt:lpstr>
      <vt:lpstr> Oppsummering</vt:lpstr>
      <vt:lpstr> Oppgave </vt:lpstr>
      <vt:lpstr>PowerPoint Presentation</vt:lpstr>
      <vt:lpstr> Oppbygging av komponentene i en makroøkonomisk modell (Kap 5)</vt:lpstr>
      <vt:lpstr> Introduksjon</vt:lpstr>
      <vt:lpstr> Tilbudssiden i økonomien </vt:lpstr>
      <vt:lpstr> Tilbudssiden på lang sikt</vt:lpstr>
      <vt:lpstr>Tilbudssiden på kort sikt - Produksjonsgapet</vt:lpstr>
      <vt:lpstr>Tilbudssiden på kort sikt - Arbeidsledighet</vt:lpstr>
      <vt:lpstr> Tilbudssiden på kort sikt - Sammenhenger</vt:lpstr>
      <vt:lpstr> Tilbudssiden på kort sikt - Sammenhenger</vt:lpstr>
      <vt:lpstr> Tilbudssiden på kort sikt - Ledighetstyper </vt:lpstr>
      <vt:lpstr>Tilbudssiden - Arbeidsmarkedsteori</vt:lpstr>
      <vt:lpstr>Tilbudssiden - Arbeidsmarkedsteori</vt:lpstr>
      <vt:lpstr>Tilbudssiden - Arbeidsmarkedsteori</vt:lpstr>
      <vt:lpstr> Tilbudssiden i økonomien </vt:lpstr>
      <vt:lpstr>Tilbudssiden - Arbeidsmarkedsteori</vt:lpstr>
      <vt:lpstr>Tilbudssiden - Arbeidsmarkedsteori</vt:lpstr>
      <vt:lpstr> Tilbudssiden – langsiktige tiltak</vt:lpstr>
      <vt:lpstr> Etterspørselssiden i økonomien </vt:lpstr>
      <vt:lpstr> Etterspørselssiden - Privat konsumetterspørsel</vt:lpstr>
      <vt:lpstr> Etterspørselssiden - Privat konsumetterspørsel</vt:lpstr>
      <vt:lpstr>Etterspørselssiden - Privat konsumetterspørsel</vt:lpstr>
      <vt:lpstr> Etterspørselssiden - Privat konsumetterspørsel</vt:lpstr>
      <vt:lpstr>Etterspørselssiden - Privat konsumetterspørsel</vt:lpstr>
      <vt:lpstr> Etterspørsselssiden – Private realinvesteringer</vt:lpstr>
      <vt:lpstr> Etterspørsselssiden – Private realinvesteringer</vt:lpstr>
      <vt:lpstr> Etterspørsselssiden – Private realinvesteringer</vt:lpstr>
      <vt:lpstr> Etterspørsselssiden – Private realinvesteringer</vt:lpstr>
      <vt:lpstr> Etterspørsselssiden – Private realinvesteringer</vt:lpstr>
      <vt:lpstr> Etterspørsselssiden – Private realinvesteringer</vt:lpstr>
      <vt:lpstr> Etterspørselssiden - Offentlig sektor</vt:lpstr>
      <vt:lpstr> Etterspørselssiden - Offentlig sektor</vt:lpstr>
      <vt:lpstr> Etterspørselssiden - Offentlig sektor</vt:lpstr>
      <vt:lpstr> Etterspørselssiden - Offentlig sektor</vt:lpstr>
      <vt:lpstr> Etterspørselssiden - Offentlig sektor</vt:lpstr>
      <vt:lpstr> Etterspørselssiden – Import og eksport</vt:lpstr>
      <vt:lpstr> Etterspørselssiden – Import og eksport</vt:lpstr>
      <vt:lpstr> Etterspørselssiden – Import og eksport</vt:lpstr>
      <vt:lpstr> Etterspørselssiden – Import og eksport</vt:lpstr>
      <vt:lpstr> Etterspørselssiden – Import og eksport</vt:lpstr>
      <vt:lpstr> Etterspørselssiden i økonomien  (Globalisering av norsk økonomi) </vt:lpstr>
      <vt:lpstr> Etterspørselssiden i økonomien  (Globalisering av norsk økonomi) </vt:lpstr>
      <vt:lpstr> Etterspørselssiden i økonomien  (Globalisering av norsk økonomi) </vt:lpstr>
      <vt:lpstr> Etterspørselssiden i økonomien  (Globalisering av norsk økonomi) </vt:lpstr>
      <vt:lpstr> Oppsummering</vt:lpstr>
      <vt:lpstr> Oppgave </vt:lpstr>
    </vt:vector>
  </TitlesOfParts>
  <Company>IOT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QuantReg UK</dc:title>
  <dc:creator>Sjur Westgaard</dc:creator>
  <cp:lastModifiedBy>Jens Waage</cp:lastModifiedBy>
  <cp:revision>1722</cp:revision>
  <cp:lastPrinted>2019-10-21T12:04:35Z</cp:lastPrinted>
  <dcterms:created xsi:type="dcterms:W3CDTF">2007-08-15T06:12:54Z</dcterms:created>
  <dcterms:modified xsi:type="dcterms:W3CDTF">2022-03-09T06:37:22Z</dcterms:modified>
</cp:coreProperties>
</file>